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1" r:id="rId5"/>
  </p:sldMasterIdLst>
  <p:notesMasterIdLst>
    <p:notesMasterId r:id="rId52"/>
  </p:notesMasterIdLst>
  <p:handoutMasterIdLst>
    <p:handoutMasterId r:id="rId53"/>
  </p:handoutMasterIdLst>
  <p:sldIdLst>
    <p:sldId id="282" r:id="rId6"/>
    <p:sldId id="313" r:id="rId7"/>
    <p:sldId id="314" r:id="rId8"/>
    <p:sldId id="496" r:id="rId9"/>
    <p:sldId id="497" r:id="rId10"/>
    <p:sldId id="498" r:id="rId11"/>
    <p:sldId id="499" r:id="rId12"/>
    <p:sldId id="4447" r:id="rId13"/>
    <p:sldId id="502" r:id="rId14"/>
    <p:sldId id="500" r:id="rId15"/>
    <p:sldId id="501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23" r:id="rId29"/>
    <p:sldId id="519" r:id="rId30"/>
    <p:sldId id="520" r:id="rId31"/>
    <p:sldId id="522" r:id="rId32"/>
    <p:sldId id="521" r:id="rId33"/>
    <p:sldId id="524" r:id="rId34"/>
    <p:sldId id="4438" r:id="rId35"/>
    <p:sldId id="4439" r:id="rId36"/>
    <p:sldId id="525" r:id="rId37"/>
    <p:sldId id="4436" r:id="rId38"/>
    <p:sldId id="4442" r:id="rId39"/>
    <p:sldId id="4443" r:id="rId40"/>
    <p:sldId id="4444" r:id="rId41"/>
    <p:sldId id="4445" r:id="rId42"/>
    <p:sldId id="4446" r:id="rId43"/>
    <p:sldId id="4448" r:id="rId44"/>
    <p:sldId id="4449" r:id="rId45"/>
    <p:sldId id="4437" r:id="rId46"/>
    <p:sldId id="4450" r:id="rId47"/>
    <p:sldId id="4440" r:id="rId48"/>
    <p:sldId id="4441" r:id="rId49"/>
    <p:sldId id="4451" r:id="rId50"/>
    <p:sldId id="312" r:id="rId51"/>
  </p:sldIdLst>
  <p:sldSz cx="12192000" cy="6858000"/>
  <p:notesSz cx="6797675" cy="9926638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gatebase Medium" panose="00000500000000000000" charset="0"/>
      <p:regular r:id="rId60"/>
    </p:embeddedFont>
    <p:embeddedFont>
      <p:font typeface="Roboto Bold" panose="020B0604020202020204" charset="0"/>
      <p:bold r:id="rId61"/>
      <p:italic r:id="rId62"/>
      <p:boldItalic r:id="rId63"/>
    </p:embeddedFont>
    <p:embeddedFont>
      <p:font typeface="Roboto Regular" panose="020B0604020202020204" charset="0"/>
      <p:regular r:id="rId64"/>
      <p:bold r:id="rId65"/>
      <p:italic r:id="rId66"/>
      <p:bold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egoe UI Semibold" panose="020B0702040204020203" pitchFamily="34" charset="0"/>
      <p:bold r:id="rId72"/>
      <p:boldItalic r:id="rId7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8BCB"/>
    <a:srgbClr val="D4D4D4"/>
    <a:srgbClr val="2F6ED7"/>
    <a:srgbClr val="8AB6EC"/>
    <a:srgbClr val="B1CEF2"/>
    <a:srgbClr val="D8E7F9"/>
    <a:srgbClr val="7BA5D9"/>
    <a:srgbClr val="EFEFE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AC4A6-106D-472A-A380-3B9D92F98A44}" v="969" dt="2020-09-06T15:18:39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 autoAdjust="0"/>
    <p:restoredTop sz="78579" autoAdjust="0"/>
  </p:normalViewPr>
  <p:slideViewPr>
    <p:cSldViewPr snapToGrid="0">
      <p:cViewPr varScale="1">
        <p:scale>
          <a:sx n="89" d="100"/>
          <a:sy n="89" d="100"/>
        </p:scale>
        <p:origin x="145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54" d="100"/>
          <a:sy n="154" d="100"/>
        </p:scale>
        <p:origin x="-6280" y="-10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8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4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2.fntdata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font" Target="fonts/font1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Unwin" userId="ecb1ebdc-b4ce-451a-a330-7da45b58990a" providerId="ADAL" clId="{1F8AC4A6-106D-472A-A380-3B9D92F98A44}"/>
    <pc:docChg chg="undo redo custSel mod addSld delSld modSld sldOrd">
      <pc:chgData name="Chris Unwin" userId="ecb1ebdc-b4ce-451a-a330-7da45b58990a" providerId="ADAL" clId="{1F8AC4A6-106D-472A-A380-3B9D92F98A44}" dt="2020-09-06T15:19:18.358" v="7332" actId="1076"/>
      <pc:docMkLst>
        <pc:docMk/>
      </pc:docMkLst>
      <pc:sldChg chg="delSp add del setBg delDesignElem">
        <pc:chgData name="Chris Unwin" userId="ecb1ebdc-b4ce-451a-a330-7da45b58990a" providerId="ADAL" clId="{1F8AC4A6-106D-472A-A380-3B9D92F98A44}" dt="2020-09-03T08:11:45.821" v="8" actId="47"/>
        <pc:sldMkLst>
          <pc:docMk/>
          <pc:sldMk cId="4174613634" sldId="256"/>
        </pc:sldMkLst>
        <pc:spChg chg="del">
          <ac:chgData name="Chris Unwin" userId="ecb1ebdc-b4ce-451a-a330-7da45b58990a" providerId="ADAL" clId="{1F8AC4A6-106D-472A-A380-3B9D92F98A44}" dt="2020-09-03T08:10:16.690" v="3"/>
          <ac:spMkLst>
            <pc:docMk/>
            <pc:sldMk cId="4174613634" sldId="256"/>
            <ac:spMk id="71" creationId="{71B2258F-86CA-4D4D-8270-BC05FCDEBFB3}"/>
          </ac:spMkLst>
        </pc:spChg>
      </pc:sldChg>
      <pc:sldChg chg="add">
        <pc:chgData name="Chris Unwin" userId="ecb1ebdc-b4ce-451a-a330-7da45b58990a" providerId="ADAL" clId="{1F8AC4A6-106D-472A-A380-3B9D92F98A44}" dt="2020-09-03T08:10:16.690" v="3"/>
        <pc:sldMkLst>
          <pc:docMk/>
          <pc:sldMk cId="2600458285" sldId="282"/>
        </pc:sldMkLst>
      </pc:sldChg>
      <pc:sldChg chg="modSp add mod">
        <pc:chgData name="Chris Unwin" userId="ecb1ebdc-b4ce-451a-a330-7da45b58990a" providerId="ADAL" clId="{1F8AC4A6-106D-472A-A380-3B9D92F98A44}" dt="2020-09-03T08:14:18.886" v="52" actId="1076"/>
        <pc:sldMkLst>
          <pc:docMk/>
          <pc:sldMk cId="1718640468" sldId="312"/>
        </pc:sldMkLst>
        <pc:spChg chg="mod">
          <ac:chgData name="Chris Unwin" userId="ecb1ebdc-b4ce-451a-a330-7da45b58990a" providerId="ADAL" clId="{1F8AC4A6-106D-472A-A380-3B9D92F98A44}" dt="2020-09-03T08:14:18.886" v="52" actId="1076"/>
          <ac:spMkLst>
            <pc:docMk/>
            <pc:sldMk cId="1718640468" sldId="312"/>
            <ac:spMk id="4" creationId="{02BC5EBB-6DA3-4551-8178-4C166018F840}"/>
          </ac:spMkLst>
        </pc:spChg>
      </pc:sldChg>
      <pc:sldChg chg="addSp delSp modSp new mod setBg setFolMasterObjs setClrOvrMap modNotesTx">
        <pc:chgData name="Chris Unwin" userId="ecb1ebdc-b4ce-451a-a330-7da45b58990a" providerId="ADAL" clId="{1F8AC4A6-106D-472A-A380-3B9D92F98A44}" dt="2020-09-03T12:54:41.931" v="1128" actId="1076"/>
        <pc:sldMkLst>
          <pc:docMk/>
          <pc:sldMk cId="3635683831" sldId="313"/>
        </pc:sldMkLst>
        <pc:spChg chg="del">
          <ac:chgData name="Chris Unwin" userId="ecb1ebdc-b4ce-451a-a330-7da45b58990a" providerId="ADAL" clId="{1F8AC4A6-106D-472A-A380-3B9D92F98A44}" dt="2020-09-03T08:11:34.575" v="6" actId="478"/>
          <ac:spMkLst>
            <pc:docMk/>
            <pc:sldMk cId="3635683831" sldId="313"/>
            <ac:spMk id="2" creationId="{6CC73050-7A25-4D67-8309-607F37F904FF}"/>
          </ac:spMkLst>
        </pc:spChg>
        <pc:spChg chg="del">
          <ac:chgData name="Chris Unwin" userId="ecb1ebdc-b4ce-451a-a330-7da45b58990a" providerId="ADAL" clId="{1F8AC4A6-106D-472A-A380-3B9D92F98A44}" dt="2020-09-03T08:11:34.575" v="6" actId="478"/>
          <ac:spMkLst>
            <pc:docMk/>
            <pc:sldMk cId="3635683831" sldId="313"/>
            <ac:spMk id="3" creationId="{BAF20A99-D259-43B6-8430-3CF8061769F7}"/>
          </ac:spMkLst>
        </pc:spChg>
        <pc:spChg chg="add mod">
          <ac:chgData name="Chris Unwin" userId="ecb1ebdc-b4ce-451a-a330-7da45b58990a" providerId="ADAL" clId="{1F8AC4A6-106D-472A-A380-3B9D92F98A44}" dt="2020-09-03T12:54:41.931" v="1128" actId="1076"/>
          <ac:spMkLst>
            <pc:docMk/>
            <pc:sldMk cId="3635683831" sldId="313"/>
            <ac:spMk id="5" creationId="{81FB3833-E1C0-47D1-A575-ADE7D2C89B02}"/>
          </ac:spMkLst>
        </pc:spChg>
        <pc:spChg chg="add">
          <ac:chgData name="Chris Unwin" userId="ecb1ebdc-b4ce-451a-a330-7da45b58990a" providerId="ADAL" clId="{1F8AC4A6-106D-472A-A380-3B9D92F98A44}" dt="2020-09-03T08:11:59.500" v="9" actId="26606"/>
          <ac:spMkLst>
            <pc:docMk/>
            <pc:sldMk cId="3635683831" sldId="313"/>
            <ac:spMk id="10" creationId="{71B2258F-86CA-4D4D-8270-BC05FCDEBFB3}"/>
          </ac:spMkLst>
        </pc:spChg>
        <pc:picChg chg="add mod">
          <ac:chgData name="Chris Unwin" userId="ecb1ebdc-b4ce-451a-a330-7da45b58990a" providerId="ADAL" clId="{1F8AC4A6-106D-472A-A380-3B9D92F98A44}" dt="2020-09-03T08:12:09.949" v="12" actId="1076"/>
          <ac:picMkLst>
            <pc:docMk/>
            <pc:sldMk cId="3635683831" sldId="313"/>
            <ac:picMk id="4" creationId="{84143890-1B2F-4652-8D98-A7FF0928FA8A}"/>
          </ac:picMkLst>
        </pc:picChg>
      </pc:sldChg>
      <pc:sldChg chg="addSp delSp modSp new mod modAnim">
        <pc:chgData name="Chris Unwin" userId="ecb1ebdc-b4ce-451a-a330-7da45b58990a" providerId="ADAL" clId="{1F8AC4A6-106D-472A-A380-3B9D92F98A44}" dt="2020-09-06T15:13:32.379" v="7326" actId="1076"/>
        <pc:sldMkLst>
          <pc:docMk/>
          <pc:sldMk cId="3007745191" sldId="314"/>
        </pc:sldMkLst>
        <pc:spChg chg="del">
          <ac:chgData name="Chris Unwin" userId="ecb1ebdc-b4ce-451a-a330-7da45b58990a" providerId="ADAL" clId="{1F8AC4A6-106D-472A-A380-3B9D92F98A44}" dt="2020-09-03T08:14:43.400" v="54" actId="478"/>
          <ac:spMkLst>
            <pc:docMk/>
            <pc:sldMk cId="3007745191" sldId="314"/>
            <ac:spMk id="2" creationId="{8F0D64F4-90A1-4D3E-918A-95BAADC142C9}"/>
          </ac:spMkLst>
        </pc:spChg>
        <pc:spChg chg="del">
          <ac:chgData name="Chris Unwin" userId="ecb1ebdc-b4ce-451a-a330-7da45b58990a" providerId="ADAL" clId="{1F8AC4A6-106D-472A-A380-3B9D92F98A44}" dt="2020-09-03T08:14:43.400" v="54" actId="478"/>
          <ac:spMkLst>
            <pc:docMk/>
            <pc:sldMk cId="3007745191" sldId="314"/>
            <ac:spMk id="3" creationId="{BF8C85F4-0318-4110-AC30-998157B51418}"/>
          </ac:spMkLst>
        </pc:spChg>
        <pc:spChg chg="add del">
          <ac:chgData name="Chris Unwin" userId="ecb1ebdc-b4ce-451a-a330-7da45b58990a" providerId="ADAL" clId="{1F8AC4A6-106D-472A-A380-3B9D92F98A44}" dt="2020-09-03T08:21:01.655" v="69" actId="478"/>
          <ac:spMkLst>
            <pc:docMk/>
            <pc:sldMk cId="3007745191" sldId="314"/>
            <ac:spMk id="7" creationId="{5BBB1ADF-8F3F-4312-B17D-D75BC66B634C}"/>
          </ac:spMkLst>
        </pc:spChg>
        <pc:spChg chg="add del">
          <ac:chgData name="Chris Unwin" userId="ecb1ebdc-b4ce-451a-a330-7da45b58990a" providerId="ADAL" clId="{1F8AC4A6-106D-472A-A380-3B9D92F98A44}" dt="2020-09-03T08:21:01.655" v="69" actId="478"/>
          <ac:spMkLst>
            <pc:docMk/>
            <pc:sldMk cId="3007745191" sldId="314"/>
            <ac:spMk id="9" creationId="{DA0EACC6-CCA4-408A-B8E1-89F06C191A57}"/>
          </ac:spMkLst>
        </pc:spChg>
        <pc:spChg chg="add del">
          <ac:chgData name="Chris Unwin" userId="ecb1ebdc-b4ce-451a-a330-7da45b58990a" providerId="ADAL" clId="{1F8AC4A6-106D-472A-A380-3B9D92F98A44}" dt="2020-09-03T08:20:53.727" v="68" actId="478"/>
          <ac:spMkLst>
            <pc:docMk/>
            <pc:sldMk cId="3007745191" sldId="314"/>
            <ac:spMk id="13" creationId="{360BB20A-8767-4E14-92DA-AF78AD72C567}"/>
          </ac:spMkLst>
        </pc:spChg>
        <pc:spChg chg="add del">
          <ac:chgData name="Chris Unwin" userId="ecb1ebdc-b4ce-451a-a330-7da45b58990a" providerId="ADAL" clId="{1F8AC4A6-106D-472A-A380-3B9D92F98A44}" dt="2020-09-03T08:21:01.655" v="69" actId="478"/>
          <ac:spMkLst>
            <pc:docMk/>
            <pc:sldMk cId="3007745191" sldId="314"/>
            <ac:spMk id="15" creationId="{B674A372-D2B1-420A-AB39-0CA2144140A1}"/>
          </ac:spMkLst>
        </pc:spChg>
        <pc:spChg chg="add del">
          <ac:chgData name="Chris Unwin" userId="ecb1ebdc-b4ce-451a-a330-7da45b58990a" providerId="ADAL" clId="{1F8AC4A6-106D-472A-A380-3B9D92F98A44}" dt="2020-09-03T08:20:53.727" v="68" actId="478"/>
          <ac:spMkLst>
            <pc:docMk/>
            <pc:sldMk cId="3007745191" sldId="314"/>
            <ac:spMk id="19" creationId="{710E0ACF-405C-4CA0-AE36-98D70329109F}"/>
          </ac:spMkLst>
        </pc:spChg>
        <pc:spChg chg="add del mod">
          <ac:chgData name="Chris Unwin" userId="ecb1ebdc-b4ce-451a-a330-7da45b58990a" providerId="ADAL" clId="{1F8AC4A6-106D-472A-A380-3B9D92F98A44}" dt="2020-09-03T08:22:06.999" v="179" actId="478"/>
          <ac:spMkLst>
            <pc:docMk/>
            <pc:sldMk cId="3007745191" sldId="314"/>
            <ac:spMk id="20" creationId="{3EAAEDA7-7A65-4017-B88E-197E89F92A12}"/>
          </ac:spMkLst>
        </pc:spChg>
        <pc:spChg chg="add del mod">
          <ac:chgData name="Chris Unwin" userId="ecb1ebdc-b4ce-451a-a330-7da45b58990a" providerId="ADAL" clId="{1F8AC4A6-106D-472A-A380-3B9D92F98A44}" dt="2020-09-03T08:22:06.999" v="179" actId="478"/>
          <ac:spMkLst>
            <pc:docMk/>
            <pc:sldMk cId="3007745191" sldId="314"/>
            <ac:spMk id="21" creationId="{BE4F0CA3-C7CD-48FF-9BF5-1BE777B4F118}"/>
          </ac:spMkLst>
        </pc:spChg>
        <pc:spChg chg="add mod">
          <ac:chgData name="Chris Unwin" userId="ecb1ebdc-b4ce-451a-a330-7da45b58990a" providerId="ADAL" clId="{1F8AC4A6-106D-472A-A380-3B9D92F98A44}" dt="2020-09-03T08:41:28.665" v="360" actId="1076"/>
          <ac:spMkLst>
            <pc:docMk/>
            <pc:sldMk cId="3007745191" sldId="314"/>
            <ac:spMk id="23" creationId="{B2B36E2B-72AC-4CE5-838C-07AE1228CEEA}"/>
          </ac:spMkLst>
        </pc:spChg>
        <pc:spChg chg="add mod">
          <ac:chgData name="Chris Unwin" userId="ecb1ebdc-b4ce-451a-a330-7da45b58990a" providerId="ADAL" clId="{1F8AC4A6-106D-472A-A380-3B9D92F98A44}" dt="2020-09-03T08:41:28.665" v="360" actId="1076"/>
          <ac:spMkLst>
            <pc:docMk/>
            <pc:sldMk cId="3007745191" sldId="314"/>
            <ac:spMk id="25" creationId="{B54094E2-8736-4949-A310-9205801DD6E9}"/>
          </ac:spMkLst>
        </pc:spChg>
        <pc:spChg chg="add del mod">
          <ac:chgData name="Chris Unwin" userId="ecb1ebdc-b4ce-451a-a330-7da45b58990a" providerId="ADAL" clId="{1F8AC4A6-106D-472A-A380-3B9D92F98A44}" dt="2020-09-03T08:41:57.964" v="367" actId="1076"/>
          <ac:spMkLst>
            <pc:docMk/>
            <pc:sldMk cId="3007745191" sldId="314"/>
            <ac:spMk id="29" creationId="{CBCADEDE-F226-4001-A344-3793EA5A28A8}"/>
          </ac:spMkLst>
        </pc:spChg>
        <pc:spChg chg="add del mod">
          <ac:chgData name="Chris Unwin" userId="ecb1ebdc-b4ce-451a-a330-7da45b58990a" providerId="ADAL" clId="{1F8AC4A6-106D-472A-A380-3B9D92F98A44}" dt="2020-09-03T08:23:07.127" v="192" actId="478"/>
          <ac:spMkLst>
            <pc:docMk/>
            <pc:sldMk cId="3007745191" sldId="314"/>
            <ac:spMk id="31" creationId="{076E2BE4-1697-44F1-B84D-3CC554187741}"/>
          </ac:spMkLst>
        </pc:spChg>
        <pc:spChg chg="add del mod">
          <ac:chgData name="Chris Unwin" userId="ecb1ebdc-b4ce-451a-a330-7da45b58990a" providerId="ADAL" clId="{1F8AC4A6-106D-472A-A380-3B9D92F98A44}" dt="2020-09-06T13:09:37.899" v="4502" actId="2"/>
          <ac:spMkLst>
            <pc:docMk/>
            <pc:sldMk cId="3007745191" sldId="314"/>
            <ac:spMk id="35" creationId="{B4DC95FD-B58F-4D05-838A-B68769C048D5}"/>
          </ac:spMkLst>
        </pc:spChg>
        <pc:spChg chg="add mod">
          <ac:chgData name="Chris Unwin" userId="ecb1ebdc-b4ce-451a-a330-7da45b58990a" providerId="ADAL" clId="{1F8AC4A6-106D-472A-A380-3B9D92F98A44}" dt="2020-09-06T15:13:32.379" v="7326" actId="1076"/>
          <ac:spMkLst>
            <pc:docMk/>
            <pc:sldMk cId="3007745191" sldId="314"/>
            <ac:spMk id="36" creationId="{DD33B09D-0085-47D6-A635-FFB2EC93EAA2}"/>
          </ac:spMkLst>
        </pc:spChg>
        <pc:spChg chg="add mod">
          <ac:chgData name="Chris Unwin" userId="ecb1ebdc-b4ce-451a-a330-7da45b58990a" providerId="ADAL" clId="{1F8AC4A6-106D-472A-A380-3B9D92F98A44}" dt="2020-09-03T08:44:56.304" v="404" actId="1076"/>
          <ac:spMkLst>
            <pc:docMk/>
            <pc:sldMk cId="3007745191" sldId="314"/>
            <ac:spMk id="40" creationId="{17A7AC69-B05B-442B-96C2-F166C26B825A}"/>
          </ac:spMkLst>
        </pc:spChg>
        <pc:picChg chg="add mod modCrop">
          <ac:chgData name="Chris Unwin" userId="ecb1ebdc-b4ce-451a-a330-7da45b58990a" providerId="ADAL" clId="{1F8AC4A6-106D-472A-A380-3B9D92F98A44}" dt="2020-09-03T08:40:36.210" v="350" actId="14100"/>
          <ac:picMkLst>
            <pc:docMk/>
            <pc:sldMk cId="3007745191" sldId="314"/>
            <ac:picMk id="5" creationId="{ADFFBEFB-83F0-49DE-A69A-D7CFE7E18DDF}"/>
          </ac:picMkLst>
        </pc:picChg>
        <pc:picChg chg="add del">
          <ac:chgData name="Chris Unwin" userId="ecb1ebdc-b4ce-451a-a330-7da45b58990a" providerId="ADAL" clId="{1F8AC4A6-106D-472A-A380-3B9D92F98A44}" dt="2020-09-03T08:20:46.728" v="66" actId="478"/>
          <ac:picMkLst>
            <pc:docMk/>
            <pc:sldMk cId="3007745191" sldId="314"/>
            <ac:picMk id="11" creationId="{DB919839-F7BB-4127-852E-4D880BE3DCFF}"/>
          </ac:picMkLst>
        </pc:picChg>
        <pc:picChg chg="add del">
          <ac:chgData name="Chris Unwin" userId="ecb1ebdc-b4ce-451a-a330-7da45b58990a" providerId="ADAL" clId="{1F8AC4A6-106D-472A-A380-3B9D92F98A44}" dt="2020-09-03T08:20:47.723" v="67" actId="478"/>
          <ac:picMkLst>
            <pc:docMk/>
            <pc:sldMk cId="3007745191" sldId="314"/>
            <ac:picMk id="17" creationId="{F118FFFA-FB01-4001-86A8-B8C7A88D107C}"/>
          </ac:picMkLst>
        </pc:picChg>
        <pc:picChg chg="add del mod">
          <ac:chgData name="Chris Unwin" userId="ecb1ebdc-b4ce-451a-a330-7da45b58990a" providerId="ADAL" clId="{1F8AC4A6-106D-472A-A380-3B9D92F98A44}" dt="2020-09-03T08:41:57.964" v="367" actId="1076"/>
          <ac:picMkLst>
            <pc:docMk/>
            <pc:sldMk cId="3007745191" sldId="314"/>
            <ac:picMk id="27" creationId="{D41AE467-166B-4B7A-9A53-BED1AD416A9D}"/>
          </ac:picMkLst>
        </pc:picChg>
        <pc:picChg chg="add del mod">
          <ac:chgData name="Chris Unwin" userId="ecb1ebdc-b4ce-451a-a330-7da45b58990a" providerId="ADAL" clId="{1F8AC4A6-106D-472A-A380-3B9D92F98A44}" dt="2020-09-03T08:41:57.964" v="367" actId="1076"/>
          <ac:picMkLst>
            <pc:docMk/>
            <pc:sldMk cId="3007745191" sldId="314"/>
            <ac:picMk id="33" creationId="{9FD4FD86-D486-4DC6-9E27-7E4E28BFBB73}"/>
          </ac:picMkLst>
        </pc:picChg>
        <pc:picChg chg="add mod">
          <ac:chgData name="Chris Unwin" userId="ecb1ebdc-b4ce-451a-a330-7da45b58990a" providerId="ADAL" clId="{1F8AC4A6-106D-472A-A380-3B9D92F98A44}" dt="2020-09-03T08:45:09.220" v="405" actId="207"/>
          <ac:picMkLst>
            <pc:docMk/>
            <pc:sldMk cId="3007745191" sldId="314"/>
            <ac:picMk id="38" creationId="{CDA76C37-70E7-4319-8B6B-FAC054184C56}"/>
          </ac:picMkLst>
        </pc:picChg>
      </pc:sldChg>
      <pc:sldChg chg="del">
        <pc:chgData name="Chris Unwin" userId="ecb1ebdc-b4ce-451a-a330-7da45b58990a" providerId="ADAL" clId="{1F8AC4A6-106D-472A-A380-3B9D92F98A44}" dt="2020-09-03T08:10:00.553" v="0" actId="47"/>
        <pc:sldMkLst>
          <pc:docMk/>
          <pc:sldMk cId="1895671263" sldId="337"/>
        </pc:sldMkLst>
      </pc:sldChg>
      <pc:sldChg chg="del">
        <pc:chgData name="Chris Unwin" userId="ecb1ebdc-b4ce-451a-a330-7da45b58990a" providerId="ADAL" clId="{1F8AC4A6-106D-472A-A380-3B9D92F98A44}" dt="2020-09-03T08:10:34.286" v="4" actId="47"/>
        <pc:sldMkLst>
          <pc:docMk/>
          <pc:sldMk cId="2033673674" sldId="338"/>
        </pc:sldMkLst>
      </pc:sldChg>
      <pc:sldChg chg="del">
        <pc:chgData name="Chris Unwin" userId="ecb1ebdc-b4ce-451a-a330-7da45b58990a" providerId="ADAL" clId="{1F8AC4A6-106D-472A-A380-3B9D92F98A44}" dt="2020-09-03T12:56:44.076" v="1154" actId="2696"/>
        <pc:sldMkLst>
          <pc:docMk/>
          <pc:sldMk cId="3668856855" sldId="340"/>
        </pc:sldMkLst>
      </pc:sldChg>
      <pc:sldChg chg="modSp del mod">
        <pc:chgData name="Chris Unwin" userId="ecb1ebdc-b4ce-451a-a330-7da45b58990a" providerId="ADAL" clId="{1F8AC4A6-106D-472A-A380-3B9D92F98A44}" dt="2020-09-06T15:14:03.695" v="7329" actId="1076"/>
        <pc:sldMkLst>
          <pc:docMk/>
          <pc:sldMk cId="2198613244" sldId="496"/>
        </pc:sldMkLst>
        <pc:spChg chg="mod">
          <ac:chgData name="Chris Unwin" userId="ecb1ebdc-b4ce-451a-a330-7da45b58990a" providerId="ADAL" clId="{1F8AC4A6-106D-472A-A380-3B9D92F98A44}" dt="2020-09-06T15:14:03.695" v="7329" actId="1076"/>
          <ac:spMkLst>
            <pc:docMk/>
            <pc:sldMk cId="2198613244" sldId="496"/>
            <ac:spMk id="3" creationId="{1D10438D-064F-4E14-9ACB-02A7626FFE3E}"/>
          </ac:spMkLst>
        </pc:spChg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1169892366" sldId="497"/>
        </pc:sldMkLst>
      </pc:sldChg>
      <pc:sldChg chg="addSp delSp modSp new mod delAnim modAnim modNotesTx">
        <pc:chgData name="Chris Unwin" userId="ecb1ebdc-b4ce-451a-a330-7da45b58990a" providerId="ADAL" clId="{1F8AC4A6-106D-472A-A380-3B9D92F98A44}" dt="2020-09-06T14:49:18.527" v="7294" actId="478"/>
        <pc:sldMkLst>
          <pc:docMk/>
          <pc:sldMk cId="3998173937" sldId="497"/>
        </pc:sldMkLst>
        <pc:spChg chg="add mod">
          <ac:chgData name="Chris Unwin" userId="ecb1ebdc-b4ce-451a-a330-7da45b58990a" providerId="ADAL" clId="{1F8AC4A6-106D-472A-A380-3B9D92F98A44}" dt="2020-09-03T08:49:45.576" v="623" actId="403"/>
          <ac:spMkLst>
            <pc:docMk/>
            <pc:sldMk cId="3998173937" sldId="497"/>
            <ac:spMk id="4" creationId="{21861B5C-63B9-4A10-8949-EBC8A4B347D4}"/>
          </ac:spMkLst>
        </pc:spChg>
        <pc:spChg chg="add mod">
          <ac:chgData name="Chris Unwin" userId="ecb1ebdc-b4ce-451a-a330-7da45b58990a" providerId="ADAL" clId="{1F8AC4A6-106D-472A-A380-3B9D92F98A44}" dt="2020-09-06T13:09:39.819" v="4503" actId="2"/>
          <ac:spMkLst>
            <pc:docMk/>
            <pc:sldMk cId="3998173937" sldId="497"/>
            <ac:spMk id="5" creationId="{26B4DDCF-41C7-426D-8377-52B3D388C882}"/>
          </ac:spMkLst>
        </pc:spChg>
        <pc:spChg chg="add del mod">
          <ac:chgData name="Chris Unwin" userId="ecb1ebdc-b4ce-451a-a330-7da45b58990a" providerId="ADAL" clId="{1F8AC4A6-106D-472A-A380-3B9D92F98A44}" dt="2020-09-03T08:56:42.574" v="700" actId="478"/>
          <ac:spMkLst>
            <pc:docMk/>
            <pc:sldMk cId="3998173937" sldId="497"/>
            <ac:spMk id="6" creationId="{40060961-6AFC-4C08-826F-6471640C0FFF}"/>
          </ac:spMkLst>
        </pc:spChg>
        <pc:spChg chg="add mod">
          <ac:chgData name="Chris Unwin" userId="ecb1ebdc-b4ce-451a-a330-7da45b58990a" providerId="ADAL" clId="{1F8AC4A6-106D-472A-A380-3B9D92F98A44}" dt="2020-09-03T08:58:33.382" v="718" actId="1076"/>
          <ac:spMkLst>
            <pc:docMk/>
            <pc:sldMk cId="3998173937" sldId="497"/>
            <ac:spMk id="7" creationId="{781B4B0D-D50A-44FF-9158-FFA7B6395E83}"/>
          </ac:spMkLst>
        </pc:spChg>
        <pc:spChg chg="add del mod">
          <ac:chgData name="Chris Unwin" userId="ecb1ebdc-b4ce-451a-a330-7da45b58990a" providerId="ADAL" clId="{1F8AC4A6-106D-472A-A380-3B9D92F98A44}" dt="2020-09-06T14:49:18.527" v="7294" actId="478"/>
          <ac:spMkLst>
            <pc:docMk/>
            <pc:sldMk cId="3998173937" sldId="497"/>
            <ac:spMk id="8" creationId="{98A36D19-2F55-4887-AD44-5D599A066562}"/>
          </ac:spMkLst>
        </pc:spChg>
        <pc:spChg chg="add del mod">
          <ac:chgData name="Chris Unwin" userId="ecb1ebdc-b4ce-451a-a330-7da45b58990a" providerId="ADAL" clId="{1F8AC4A6-106D-472A-A380-3B9D92F98A44}" dt="2020-09-03T09:04:28.087" v="768" actId="478"/>
          <ac:spMkLst>
            <pc:docMk/>
            <pc:sldMk cId="3998173937" sldId="497"/>
            <ac:spMk id="10" creationId="{1A05E2AA-3228-4596-AF4B-B76A80CB3F89}"/>
          </ac:spMkLst>
        </pc:spChg>
        <pc:spChg chg="add mod">
          <ac:chgData name="Chris Unwin" userId="ecb1ebdc-b4ce-451a-a330-7da45b58990a" providerId="ADAL" clId="{1F8AC4A6-106D-472A-A380-3B9D92F98A44}" dt="2020-09-03T09:05:20.778" v="779" actId="208"/>
          <ac:spMkLst>
            <pc:docMk/>
            <pc:sldMk cId="3998173937" sldId="497"/>
            <ac:spMk id="11" creationId="{71333DE4-BE89-47E6-86D2-A453B25009DE}"/>
          </ac:spMkLst>
        </pc:spChg>
        <pc:picChg chg="add mod">
          <ac:chgData name="Chris Unwin" userId="ecb1ebdc-b4ce-451a-a330-7da45b58990a" providerId="ADAL" clId="{1F8AC4A6-106D-472A-A380-3B9D92F98A44}" dt="2020-09-03T08:48:40.727" v="583" actId="1076"/>
          <ac:picMkLst>
            <pc:docMk/>
            <pc:sldMk cId="3998173937" sldId="497"/>
            <ac:picMk id="1026" creationId="{D677278D-1BAE-4043-9E76-FC9F4A51F4FF}"/>
          </ac:picMkLst>
        </pc:picChg>
        <pc:picChg chg="add mod">
          <ac:chgData name="Chris Unwin" userId="ecb1ebdc-b4ce-451a-a330-7da45b58990a" providerId="ADAL" clId="{1F8AC4A6-106D-472A-A380-3B9D92F98A44}" dt="2020-09-03T08:58:29.865" v="717" actId="1076"/>
          <ac:picMkLst>
            <pc:docMk/>
            <pc:sldMk cId="3998173937" sldId="497"/>
            <ac:picMk id="1028" creationId="{F295050A-03DD-464F-867B-5FF68F18931C}"/>
          </ac:picMkLst>
        </pc:picChg>
        <pc:picChg chg="add mod">
          <ac:chgData name="Chris Unwin" userId="ecb1ebdc-b4ce-451a-a330-7da45b58990a" providerId="ADAL" clId="{1F8AC4A6-106D-472A-A380-3B9D92F98A44}" dt="2020-09-03T08:58:20.374" v="714" actId="14100"/>
          <ac:picMkLst>
            <pc:docMk/>
            <pc:sldMk cId="3998173937" sldId="497"/>
            <ac:picMk id="1030" creationId="{3568728E-5816-473C-B537-DF67EF2E1813}"/>
          </ac:picMkLst>
        </pc:picChg>
        <pc:cxnChg chg="add mod">
          <ac:chgData name="Chris Unwin" userId="ecb1ebdc-b4ce-451a-a330-7da45b58990a" providerId="ADAL" clId="{1F8AC4A6-106D-472A-A380-3B9D92F98A44}" dt="2020-09-03T08:49:04.907" v="586" actId="1582"/>
          <ac:cxnSpMkLst>
            <pc:docMk/>
            <pc:sldMk cId="3998173937" sldId="497"/>
            <ac:cxnSpMk id="3" creationId="{DBEFF897-5471-4DB1-83E4-FB021ABA5C43}"/>
          </ac:cxnSpMkLst>
        </pc:cxnChg>
      </pc:sldChg>
      <pc:sldChg chg="addSp delSp modSp add mod modAnim modNotesTx">
        <pc:chgData name="Chris Unwin" userId="ecb1ebdc-b4ce-451a-a330-7da45b58990a" providerId="ADAL" clId="{1F8AC4A6-106D-472A-A380-3B9D92F98A44}" dt="2020-09-03T09:13:40.881" v="867" actId="207"/>
        <pc:sldMkLst>
          <pc:docMk/>
          <pc:sldMk cId="533332885" sldId="498"/>
        </pc:sldMkLst>
        <pc:spChg chg="mod">
          <ac:chgData name="Chris Unwin" userId="ecb1ebdc-b4ce-451a-a330-7da45b58990a" providerId="ADAL" clId="{1F8AC4A6-106D-472A-A380-3B9D92F98A44}" dt="2020-09-03T09:13:40.881" v="867" actId="207"/>
          <ac:spMkLst>
            <pc:docMk/>
            <pc:sldMk cId="533332885" sldId="498"/>
            <ac:spMk id="4" creationId="{21861B5C-63B9-4A10-8949-EBC8A4B347D4}"/>
          </ac:spMkLst>
        </pc:spChg>
        <pc:spChg chg="del">
          <ac:chgData name="Chris Unwin" userId="ecb1ebdc-b4ce-451a-a330-7da45b58990a" providerId="ADAL" clId="{1F8AC4A6-106D-472A-A380-3B9D92F98A44}" dt="2020-09-03T09:06:19.470" v="782" actId="478"/>
          <ac:spMkLst>
            <pc:docMk/>
            <pc:sldMk cId="533332885" sldId="498"/>
            <ac:spMk id="5" creationId="{26B4DDCF-41C7-426D-8377-52B3D388C882}"/>
          </ac:spMkLst>
        </pc:spChg>
        <pc:spChg chg="del">
          <ac:chgData name="Chris Unwin" userId="ecb1ebdc-b4ce-451a-a330-7da45b58990a" providerId="ADAL" clId="{1F8AC4A6-106D-472A-A380-3B9D92F98A44}" dt="2020-09-03T09:06:19.470" v="782" actId="478"/>
          <ac:spMkLst>
            <pc:docMk/>
            <pc:sldMk cId="533332885" sldId="498"/>
            <ac:spMk id="7" creationId="{781B4B0D-D50A-44FF-9158-FFA7B6395E83}"/>
          </ac:spMkLst>
        </pc:spChg>
        <pc:spChg chg="del">
          <ac:chgData name="Chris Unwin" userId="ecb1ebdc-b4ce-451a-a330-7da45b58990a" providerId="ADAL" clId="{1F8AC4A6-106D-472A-A380-3B9D92F98A44}" dt="2020-09-03T09:06:19.470" v="782" actId="478"/>
          <ac:spMkLst>
            <pc:docMk/>
            <pc:sldMk cId="533332885" sldId="498"/>
            <ac:spMk id="8" creationId="{98A36D19-2F55-4887-AD44-5D599A066562}"/>
          </ac:spMkLst>
        </pc:spChg>
        <pc:spChg chg="del">
          <ac:chgData name="Chris Unwin" userId="ecb1ebdc-b4ce-451a-a330-7da45b58990a" providerId="ADAL" clId="{1F8AC4A6-106D-472A-A380-3B9D92F98A44}" dt="2020-09-03T09:06:19.470" v="782" actId="478"/>
          <ac:spMkLst>
            <pc:docMk/>
            <pc:sldMk cId="533332885" sldId="498"/>
            <ac:spMk id="11" creationId="{71333DE4-BE89-47E6-86D2-A453B25009DE}"/>
          </ac:spMkLst>
        </pc:spChg>
        <pc:spChg chg="add mod">
          <ac:chgData name="Chris Unwin" userId="ecb1ebdc-b4ce-451a-a330-7da45b58990a" providerId="ADAL" clId="{1F8AC4A6-106D-472A-A380-3B9D92F98A44}" dt="2020-09-03T09:11:27.476" v="855" actId="208"/>
          <ac:spMkLst>
            <pc:docMk/>
            <pc:sldMk cId="533332885" sldId="498"/>
            <ac:spMk id="14" creationId="{37AF8607-2170-42EB-88C1-6399657648C3}"/>
          </ac:spMkLst>
        </pc:spChg>
        <pc:spChg chg="add mod">
          <ac:chgData name="Chris Unwin" userId="ecb1ebdc-b4ce-451a-a330-7da45b58990a" providerId="ADAL" clId="{1F8AC4A6-106D-472A-A380-3B9D92F98A44}" dt="2020-09-03T09:11:29.492" v="856" actId="208"/>
          <ac:spMkLst>
            <pc:docMk/>
            <pc:sldMk cId="533332885" sldId="498"/>
            <ac:spMk id="15" creationId="{26BF666D-48CF-4AA3-A2D8-6E5B95105675}"/>
          </ac:spMkLst>
        </pc:spChg>
        <pc:spChg chg="add mod">
          <ac:chgData name="Chris Unwin" userId="ecb1ebdc-b4ce-451a-a330-7da45b58990a" providerId="ADAL" clId="{1F8AC4A6-106D-472A-A380-3B9D92F98A44}" dt="2020-09-03T09:13:29.143" v="866" actId="1076"/>
          <ac:spMkLst>
            <pc:docMk/>
            <pc:sldMk cId="533332885" sldId="498"/>
            <ac:spMk id="16" creationId="{D37A70D9-B181-402C-9116-EC24255BE4F6}"/>
          </ac:spMkLst>
        </pc:spChg>
        <pc:graphicFrameChg chg="add mod">
          <ac:chgData name="Chris Unwin" userId="ecb1ebdc-b4ce-451a-a330-7da45b58990a" providerId="ADAL" clId="{1F8AC4A6-106D-472A-A380-3B9D92F98A44}" dt="2020-09-03T09:08:20.635" v="822" actId="1076"/>
          <ac:graphicFrameMkLst>
            <pc:docMk/>
            <pc:sldMk cId="533332885" sldId="498"/>
            <ac:graphicFrameMk id="12" creationId="{CCAFF4B1-6E57-49F9-9329-7C173099B34B}"/>
          </ac:graphicFrameMkLst>
        </pc:graphicFrameChg>
        <pc:picChg chg="add del mod">
          <ac:chgData name="Chris Unwin" userId="ecb1ebdc-b4ce-451a-a330-7da45b58990a" providerId="ADAL" clId="{1F8AC4A6-106D-472A-A380-3B9D92F98A44}" dt="2020-09-03T09:11:54.199" v="858" actId="478"/>
          <ac:picMkLst>
            <pc:docMk/>
            <pc:sldMk cId="533332885" sldId="498"/>
            <ac:picMk id="6" creationId="{3239099C-F90E-4AE2-A280-A5F760142E7C}"/>
          </ac:picMkLst>
        </pc:picChg>
        <pc:picChg chg="add mod">
          <ac:chgData name="Chris Unwin" userId="ecb1ebdc-b4ce-451a-a330-7da45b58990a" providerId="ADAL" clId="{1F8AC4A6-106D-472A-A380-3B9D92F98A44}" dt="2020-09-03T09:12:51.450" v="862" actId="1076"/>
          <ac:picMkLst>
            <pc:docMk/>
            <pc:sldMk cId="533332885" sldId="498"/>
            <ac:picMk id="10" creationId="{C8E24385-AA95-454A-AD34-172C904B69DF}"/>
          </ac:picMkLst>
        </pc:picChg>
        <pc:picChg chg="add mod">
          <ac:chgData name="Chris Unwin" userId="ecb1ebdc-b4ce-451a-a330-7da45b58990a" providerId="ADAL" clId="{1F8AC4A6-106D-472A-A380-3B9D92F98A44}" dt="2020-09-03T09:08:20.635" v="822" actId="1076"/>
          <ac:picMkLst>
            <pc:docMk/>
            <pc:sldMk cId="533332885" sldId="498"/>
            <ac:picMk id="13" creationId="{CB84FDBC-DF00-48DA-A19C-9B95D8402718}"/>
          </ac:picMkLst>
        </pc:picChg>
        <pc:picChg chg="del">
          <ac:chgData name="Chris Unwin" userId="ecb1ebdc-b4ce-451a-a330-7da45b58990a" providerId="ADAL" clId="{1F8AC4A6-106D-472A-A380-3B9D92F98A44}" dt="2020-09-03T09:06:19.470" v="782" actId="478"/>
          <ac:picMkLst>
            <pc:docMk/>
            <pc:sldMk cId="533332885" sldId="498"/>
            <ac:picMk id="1028" creationId="{F295050A-03DD-464F-867B-5FF68F18931C}"/>
          </ac:picMkLst>
        </pc:picChg>
        <pc:picChg chg="del">
          <ac:chgData name="Chris Unwin" userId="ecb1ebdc-b4ce-451a-a330-7da45b58990a" providerId="ADAL" clId="{1F8AC4A6-106D-472A-A380-3B9D92F98A44}" dt="2020-09-03T09:06:19.470" v="782" actId="478"/>
          <ac:picMkLst>
            <pc:docMk/>
            <pc:sldMk cId="533332885" sldId="498"/>
            <ac:picMk id="1030" creationId="{3568728E-5816-473C-B537-DF67EF2E1813}"/>
          </ac:picMkLst>
        </pc:picChg>
        <pc:picChg chg="add del mod">
          <ac:chgData name="Chris Unwin" userId="ecb1ebdc-b4ce-451a-a330-7da45b58990a" providerId="ADAL" clId="{1F8AC4A6-106D-472A-A380-3B9D92F98A44}" dt="2020-09-03T09:10:45.613" v="852" actId="478"/>
          <ac:picMkLst>
            <pc:docMk/>
            <pc:sldMk cId="533332885" sldId="498"/>
            <ac:picMk id="3074" creationId="{10F4C0A5-C58D-49ED-8F47-D0A6F89EA110}"/>
          </ac:picMkLst>
        </pc:picChg>
        <pc:picChg chg="add del">
          <ac:chgData name="Chris Unwin" userId="ecb1ebdc-b4ce-451a-a330-7da45b58990a" providerId="ADAL" clId="{1F8AC4A6-106D-472A-A380-3B9D92F98A44}" dt="2020-09-03T09:10:48.341" v="854" actId="478"/>
          <ac:picMkLst>
            <pc:docMk/>
            <pc:sldMk cId="533332885" sldId="498"/>
            <ac:picMk id="3076" creationId="{11296B12-344D-430F-8A49-D391472407BE}"/>
          </ac:picMkLst>
        </pc:picChg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3267188824" sldId="498"/>
        </pc:sldMkLst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2447819351" sldId="499"/>
        </pc:sldMkLst>
      </pc:sldChg>
      <pc:sldChg chg="addSp delSp modSp add mod delAnim modAnim">
        <pc:chgData name="Chris Unwin" userId="ecb1ebdc-b4ce-451a-a330-7da45b58990a" providerId="ADAL" clId="{1F8AC4A6-106D-472A-A380-3B9D92F98A44}" dt="2020-09-06T15:19:18.358" v="7332" actId="1076"/>
        <pc:sldMkLst>
          <pc:docMk/>
          <pc:sldMk cId="3289336728" sldId="499"/>
        </pc:sldMkLst>
        <pc:spChg chg="add mod">
          <ac:chgData name="Chris Unwin" userId="ecb1ebdc-b4ce-451a-a330-7da45b58990a" providerId="ADAL" clId="{1F8AC4A6-106D-472A-A380-3B9D92F98A44}" dt="2020-09-06T15:19:18.358" v="7332" actId="1076"/>
          <ac:spMkLst>
            <pc:docMk/>
            <pc:sldMk cId="3289336728" sldId="499"/>
            <ac:spMk id="2" creationId="{BA544735-9F6D-4E49-8BF3-8668BA4E575F}"/>
          </ac:spMkLst>
        </pc:spChg>
        <pc:spChg chg="mod">
          <ac:chgData name="Chris Unwin" userId="ecb1ebdc-b4ce-451a-a330-7da45b58990a" providerId="ADAL" clId="{1F8AC4A6-106D-472A-A380-3B9D92F98A44}" dt="2020-09-03T13:17:04.890" v="1395" actId="20577"/>
          <ac:spMkLst>
            <pc:docMk/>
            <pc:sldMk cId="3289336728" sldId="499"/>
            <ac:spMk id="4" creationId="{21861B5C-63B9-4A10-8949-EBC8A4B347D4}"/>
          </ac:spMkLst>
        </pc:spChg>
        <pc:spChg chg="add mod">
          <ac:chgData name="Chris Unwin" userId="ecb1ebdc-b4ce-451a-a330-7da45b58990a" providerId="ADAL" clId="{1F8AC4A6-106D-472A-A380-3B9D92F98A44}" dt="2020-09-06T15:19:18.358" v="7332" actId="1076"/>
          <ac:spMkLst>
            <pc:docMk/>
            <pc:sldMk cId="3289336728" sldId="499"/>
            <ac:spMk id="5" creationId="{576F895F-A093-450F-AFC0-4BC84F409F06}"/>
          </ac:spMkLst>
        </pc:spChg>
        <pc:spChg chg="add mod">
          <ac:chgData name="Chris Unwin" userId="ecb1ebdc-b4ce-451a-a330-7da45b58990a" providerId="ADAL" clId="{1F8AC4A6-106D-472A-A380-3B9D92F98A44}" dt="2020-09-06T15:19:18.358" v="7332" actId="1076"/>
          <ac:spMkLst>
            <pc:docMk/>
            <pc:sldMk cId="3289336728" sldId="499"/>
            <ac:spMk id="6" creationId="{3E81A36B-6FE6-427A-AF04-9EE7E09642F8}"/>
          </ac:spMkLst>
        </pc:spChg>
        <pc:spChg chg="add mod">
          <ac:chgData name="Chris Unwin" userId="ecb1ebdc-b4ce-451a-a330-7da45b58990a" providerId="ADAL" clId="{1F8AC4A6-106D-472A-A380-3B9D92F98A44}" dt="2020-09-06T15:19:18.358" v="7332" actId="1076"/>
          <ac:spMkLst>
            <pc:docMk/>
            <pc:sldMk cId="3289336728" sldId="499"/>
            <ac:spMk id="11" creationId="{F9C68E6B-F2D0-43CC-9775-7F5EFE4640D0}"/>
          </ac:spMkLst>
        </pc:spChg>
        <pc:spChg chg="del">
          <ac:chgData name="Chris Unwin" userId="ecb1ebdc-b4ce-451a-a330-7da45b58990a" providerId="ADAL" clId="{1F8AC4A6-106D-472A-A380-3B9D92F98A44}" dt="2020-09-03T09:14:44.204" v="873" actId="478"/>
          <ac:spMkLst>
            <pc:docMk/>
            <pc:sldMk cId="3289336728" sldId="499"/>
            <ac:spMk id="14" creationId="{37AF8607-2170-42EB-88C1-6399657648C3}"/>
          </ac:spMkLst>
        </pc:spChg>
        <pc:spChg chg="del">
          <ac:chgData name="Chris Unwin" userId="ecb1ebdc-b4ce-451a-a330-7da45b58990a" providerId="ADAL" clId="{1F8AC4A6-106D-472A-A380-3B9D92F98A44}" dt="2020-09-03T09:14:44.204" v="873" actId="478"/>
          <ac:spMkLst>
            <pc:docMk/>
            <pc:sldMk cId="3289336728" sldId="499"/>
            <ac:spMk id="15" creationId="{26BF666D-48CF-4AA3-A2D8-6E5B95105675}"/>
          </ac:spMkLst>
        </pc:spChg>
        <pc:spChg chg="del">
          <ac:chgData name="Chris Unwin" userId="ecb1ebdc-b4ce-451a-a330-7da45b58990a" providerId="ADAL" clId="{1F8AC4A6-106D-472A-A380-3B9D92F98A44}" dt="2020-09-03T09:14:44.204" v="873" actId="478"/>
          <ac:spMkLst>
            <pc:docMk/>
            <pc:sldMk cId="3289336728" sldId="499"/>
            <ac:spMk id="16" creationId="{D37A70D9-B181-402C-9116-EC24255BE4F6}"/>
          </ac:spMkLst>
        </pc:spChg>
        <pc:spChg chg="add mod">
          <ac:chgData name="Chris Unwin" userId="ecb1ebdc-b4ce-451a-a330-7da45b58990a" providerId="ADAL" clId="{1F8AC4A6-106D-472A-A380-3B9D92F98A44}" dt="2020-09-06T15:19:18.358" v="7332" actId="1076"/>
          <ac:spMkLst>
            <pc:docMk/>
            <pc:sldMk cId="3289336728" sldId="499"/>
            <ac:spMk id="17" creationId="{A2E8C441-112C-41A2-AF0B-8E9547BDEF10}"/>
          </ac:spMkLst>
        </pc:spChg>
        <pc:spChg chg="add mod">
          <ac:chgData name="Chris Unwin" userId="ecb1ebdc-b4ce-451a-a330-7da45b58990a" providerId="ADAL" clId="{1F8AC4A6-106D-472A-A380-3B9D92F98A44}" dt="2020-09-06T15:19:18.358" v="7332" actId="1076"/>
          <ac:spMkLst>
            <pc:docMk/>
            <pc:sldMk cId="3289336728" sldId="499"/>
            <ac:spMk id="18" creationId="{BBAFBD1E-F5B6-4756-806D-80ABA9F6DB7D}"/>
          </ac:spMkLst>
        </pc:spChg>
        <pc:graphicFrameChg chg="del">
          <ac:chgData name="Chris Unwin" userId="ecb1ebdc-b4ce-451a-a330-7da45b58990a" providerId="ADAL" clId="{1F8AC4A6-106D-472A-A380-3B9D92F98A44}" dt="2020-09-03T09:14:44.204" v="873" actId="478"/>
          <ac:graphicFrameMkLst>
            <pc:docMk/>
            <pc:sldMk cId="3289336728" sldId="499"/>
            <ac:graphicFrameMk id="12" creationId="{CCAFF4B1-6E57-49F9-9329-7C173099B34B}"/>
          </ac:graphicFrameMkLst>
        </pc:graphicFrameChg>
        <pc:picChg chg="del">
          <ac:chgData name="Chris Unwin" userId="ecb1ebdc-b4ce-451a-a330-7da45b58990a" providerId="ADAL" clId="{1F8AC4A6-106D-472A-A380-3B9D92F98A44}" dt="2020-09-03T09:14:44.204" v="873" actId="478"/>
          <ac:picMkLst>
            <pc:docMk/>
            <pc:sldMk cId="3289336728" sldId="499"/>
            <ac:picMk id="10" creationId="{C8E24385-AA95-454A-AD34-172C904B69DF}"/>
          </ac:picMkLst>
        </pc:picChg>
        <pc:picChg chg="del">
          <ac:chgData name="Chris Unwin" userId="ecb1ebdc-b4ce-451a-a330-7da45b58990a" providerId="ADAL" clId="{1F8AC4A6-106D-472A-A380-3B9D92F98A44}" dt="2020-09-03T09:14:44.204" v="873" actId="478"/>
          <ac:picMkLst>
            <pc:docMk/>
            <pc:sldMk cId="3289336728" sldId="499"/>
            <ac:picMk id="13" creationId="{CB84FDBC-DF00-48DA-A19C-9B95D8402718}"/>
          </ac:picMkLst>
        </pc:picChg>
        <pc:picChg chg="add mod">
          <ac:chgData name="Chris Unwin" userId="ecb1ebdc-b4ce-451a-a330-7da45b58990a" providerId="ADAL" clId="{1F8AC4A6-106D-472A-A380-3B9D92F98A44}" dt="2020-09-06T15:19:18.358" v="7332" actId="1076"/>
          <ac:picMkLst>
            <pc:docMk/>
            <pc:sldMk cId="3289336728" sldId="499"/>
            <ac:picMk id="19" creationId="{D89D2788-7CCB-4DB6-9733-6574427F8811}"/>
          </ac:picMkLst>
        </pc:picChg>
        <pc:picChg chg="add mod">
          <ac:chgData name="Chris Unwin" userId="ecb1ebdc-b4ce-451a-a330-7da45b58990a" providerId="ADAL" clId="{1F8AC4A6-106D-472A-A380-3B9D92F98A44}" dt="2020-09-06T15:19:18.358" v="7332" actId="1076"/>
          <ac:picMkLst>
            <pc:docMk/>
            <pc:sldMk cId="3289336728" sldId="499"/>
            <ac:picMk id="20" creationId="{B309A120-3BAB-4163-BFD3-3C82AED63A41}"/>
          </ac:picMkLst>
        </pc:picChg>
        <pc:picChg chg="add mod">
          <ac:chgData name="Chris Unwin" userId="ecb1ebdc-b4ce-451a-a330-7da45b58990a" providerId="ADAL" clId="{1F8AC4A6-106D-472A-A380-3B9D92F98A44}" dt="2020-09-06T15:19:18.358" v="7332" actId="1076"/>
          <ac:picMkLst>
            <pc:docMk/>
            <pc:sldMk cId="3289336728" sldId="499"/>
            <ac:picMk id="21" creationId="{033513B5-BBA1-4BBD-B5C9-C5AB48CDB03A}"/>
          </ac:picMkLst>
        </pc:picChg>
        <pc:picChg chg="add mod">
          <ac:chgData name="Chris Unwin" userId="ecb1ebdc-b4ce-451a-a330-7da45b58990a" providerId="ADAL" clId="{1F8AC4A6-106D-472A-A380-3B9D92F98A44}" dt="2020-09-06T15:19:18.358" v="7332" actId="1076"/>
          <ac:picMkLst>
            <pc:docMk/>
            <pc:sldMk cId="3289336728" sldId="499"/>
            <ac:picMk id="22" creationId="{04DD7298-146D-43E8-9E6C-17D774EE62DA}"/>
          </ac:picMkLst>
        </pc:picChg>
        <pc:picChg chg="add mod">
          <ac:chgData name="Chris Unwin" userId="ecb1ebdc-b4ce-451a-a330-7da45b58990a" providerId="ADAL" clId="{1F8AC4A6-106D-472A-A380-3B9D92F98A44}" dt="2020-09-06T15:19:18.358" v="7332" actId="1076"/>
          <ac:picMkLst>
            <pc:docMk/>
            <pc:sldMk cId="3289336728" sldId="499"/>
            <ac:picMk id="23" creationId="{B695F4C8-D72D-4DA2-92F7-1C51191BA09F}"/>
          </ac:picMkLst>
        </pc:picChg>
        <pc:picChg chg="add mod">
          <ac:chgData name="Chris Unwin" userId="ecb1ebdc-b4ce-451a-a330-7da45b58990a" providerId="ADAL" clId="{1F8AC4A6-106D-472A-A380-3B9D92F98A44}" dt="2020-09-06T15:19:18.358" v="7332" actId="1076"/>
          <ac:picMkLst>
            <pc:docMk/>
            <pc:sldMk cId="3289336728" sldId="499"/>
            <ac:picMk id="24" creationId="{6D0B1F34-AE35-45B6-B666-EA00AFBF1F0D}"/>
          </ac:picMkLst>
        </pc:picChg>
        <pc:picChg chg="add mod">
          <ac:chgData name="Chris Unwin" userId="ecb1ebdc-b4ce-451a-a330-7da45b58990a" providerId="ADAL" clId="{1F8AC4A6-106D-472A-A380-3B9D92F98A44}" dt="2020-09-06T15:19:18.358" v="7332" actId="1076"/>
          <ac:picMkLst>
            <pc:docMk/>
            <pc:sldMk cId="3289336728" sldId="499"/>
            <ac:picMk id="25" creationId="{02DA589C-44B1-4505-86F7-DC6035F3ED7E}"/>
          </ac:picMkLst>
        </pc:picChg>
        <pc:picChg chg="add mod">
          <ac:chgData name="Chris Unwin" userId="ecb1ebdc-b4ce-451a-a330-7da45b58990a" providerId="ADAL" clId="{1F8AC4A6-106D-472A-A380-3B9D92F98A44}" dt="2020-09-06T15:19:18.358" v="7332" actId="1076"/>
          <ac:picMkLst>
            <pc:docMk/>
            <pc:sldMk cId="3289336728" sldId="499"/>
            <ac:picMk id="26" creationId="{48D7D7AA-FD4E-4E41-90CB-51FD903D76A0}"/>
          </ac:picMkLst>
        </pc:picChg>
      </pc:sldChg>
      <pc:sldChg chg="del">
        <pc:chgData name="Chris Unwin" userId="ecb1ebdc-b4ce-451a-a330-7da45b58990a" providerId="ADAL" clId="{1F8AC4A6-106D-472A-A380-3B9D92F98A44}" dt="2020-09-03T12:43:27.483" v="973"/>
        <pc:sldMkLst>
          <pc:docMk/>
          <pc:sldMk cId="3606927689" sldId="500"/>
        </pc:sldMkLst>
      </pc:sldChg>
      <pc:sldChg chg="addSp delSp modSp add mod delAnim modAnim">
        <pc:chgData name="Chris Unwin" userId="ecb1ebdc-b4ce-451a-a330-7da45b58990a" providerId="ADAL" clId="{1F8AC4A6-106D-472A-A380-3B9D92F98A44}" dt="2020-09-06T13:46:21.692" v="6191" actId="20577"/>
        <pc:sldMkLst>
          <pc:docMk/>
          <pc:sldMk cId="3858505007" sldId="500"/>
        </pc:sldMkLst>
        <pc:spChg chg="del">
          <ac:chgData name="Chris Unwin" userId="ecb1ebdc-b4ce-451a-a330-7da45b58990a" providerId="ADAL" clId="{1F8AC4A6-106D-472A-A380-3B9D92F98A44}" dt="2020-09-03T12:43:44.139" v="975" actId="478"/>
          <ac:spMkLst>
            <pc:docMk/>
            <pc:sldMk cId="3858505007" sldId="500"/>
            <ac:spMk id="2" creationId="{BA544735-9F6D-4E49-8BF3-8668BA4E575F}"/>
          </ac:spMkLst>
        </pc:spChg>
        <pc:spChg chg="mod">
          <ac:chgData name="Chris Unwin" userId="ecb1ebdc-b4ce-451a-a330-7da45b58990a" providerId="ADAL" clId="{1F8AC4A6-106D-472A-A380-3B9D92F98A44}" dt="2020-09-06T13:46:21.692" v="6191" actId="20577"/>
          <ac:spMkLst>
            <pc:docMk/>
            <pc:sldMk cId="3858505007" sldId="500"/>
            <ac:spMk id="4" creationId="{21861B5C-63B9-4A10-8949-EBC8A4B347D4}"/>
          </ac:spMkLst>
        </pc:spChg>
        <pc:spChg chg="del">
          <ac:chgData name="Chris Unwin" userId="ecb1ebdc-b4ce-451a-a330-7da45b58990a" providerId="ADAL" clId="{1F8AC4A6-106D-472A-A380-3B9D92F98A44}" dt="2020-09-03T12:43:44.139" v="975" actId="478"/>
          <ac:spMkLst>
            <pc:docMk/>
            <pc:sldMk cId="3858505007" sldId="500"/>
            <ac:spMk id="5" creationId="{576F895F-A093-450F-AFC0-4BC84F409F06}"/>
          </ac:spMkLst>
        </pc:spChg>
        <pc:spChg chg="del">
          <ac:chgData name="Chris Unwin" userId="ecb1ebdc-b4ce-451a-a330-7da45b58990a" providerId="ADAL" clId="{1F8AC4A6-106D-472A-A380-3B9D92F98A44}" dt="2020-09-03T12:43:44.139" v="975" actId="478"/>
          <ac:spMkLst>
            <pc:docMk/>
            <pc:sldMk cId="3858505007" sldId="500"/>
            <ac:spMk id="6" creationId="{3E81A36B-6FE6-427A-AF04-9EE7E09642F8}"/>
          </ac:spMkLst>
        </pc:spChg>
        <pc:spChg chg="del">
          <ac:chgData name="Chris Unwin" userId="ecb1ebdc-b4ce-451a-a330-7da45b58990a" providerId="ADAL" clId="{1F8AC4A6-106D-472A-A380-3B9D92F98A44}" dt="2020-09-03T12:43:44.139" v="975" actId="478"/>
          <ac:spMkLst>
            <pc:docMk/>
            <pc:sldMk cId="3858505007" sldId="500"/>
            <ac:spMk id="11" creationId="{F9C68E6B-F2D0-43CC-9775-7F5EFE4640D0}"/>
          </ac:spMkLst>
        </pc:spChg>
        <pc:spChg chg="del">
          <ac:chgData name="Chris Unwin" userId="ecb1ebdc-b4ce-451a-a330-7da45b58990a" providerId="ADAL" clId="{1F8AC4A6-106D-472A-A380-3B9D92F98A44}" dt="2020-09-03T12:43:44.139" v="975" actId="478"/>
          <ac:spMkLst>
            <pc:docMk/>
            <pc:sldMk cId="3858505007" sldId="500"/>
            <ac:spMk id="17" creationId="{A2E8C441-112C-41A2-AF0B-8E9547BDEF10}"/>
          </ac:spMkLst>
        </pc:spChg>
        <pc:spChg chg="del">
          <ac:chgData name="Chris Unwin" userId="ecb1ebdc-b4ce-451a-a330-7da45b58990a" providerId="ADAL" clId="{1F8AC4A6-106D-472A-A380-3B9D92F98A44}" dt="2020-09-03T12:43:44.139" v="975" actId="478"/>
          <ac:spMkLst>
            <pc:docMk/>
            <pc:sldMk cId="3858505007" sldId="500"/>
            <ac:spMk id="18" creationId="{BBAFBD1E-F5B6-4756-806D-80ABA9F6DB7D}"/>
          </ac:spMkLst>
        </pc:spChg>
        <pc:spChg chg="add mod">
          <ac:chgData name="Chris Unwin" userId="ecb1ebdc-b4ce-451a-a330-7da45b58990a" providerId="ADAL" clId="{1F8AC4A6-106D-472A-A380-3B9D92F98A44}" dt="2020-09-03T12:44:21.904" v="1012"/>
          <ac:spMkLst>
            <pc:docMk/>
            <pc:sldMk cId="3858505007" sldId="500"/>
            <ac:spMk id="27" creationId="{CF8FF7A5-404B-4B5D-BA21-F504BADE7A90}"/>
          </ac:spMkLst>
        </pc:spChg>
        <pc:spChg chg="add mod">
          <ac:chgData name="Chris Unwin" userId="ecb1ebdc-b4ce-451a-a330-7da45b58990a" providerId="ADAL" clId="{1F8AC4A6-106D-472A-A380-3B9D92F98A44}" dt="2020-09-03T12:44:21.904" v="1012"/>
          <ac:spMkLst>
            <pc:docMk/>
            <pc:sldMk cId="3858505007" sldId="500"/>
            <ac:spMk id="28" creationId="{59AC29C1-BACB-48B6-8B1F-C093631C1590}"/>
          </ac:spMkLst>
        </pc:spChg>
        <pc:picChg chg="del">
          <ac:chgData name="Chris Unwin" userId="ecb1ebdc-b4ce-451a-a330-7da45b58990a" providerId="ADAL" clId="{1F8AC4A6-106D-472A-A380-3B9D92F98A44}" dt="2020-09-03T12:43:44.139" v="975" actId="478"/>
          <ac:picMkLst>
            <pc:docMk/>
            <pc:sldMk cId="3858505007" sldId="500"/>
            <ac:picMk id="19" creationId="{D89D2788-7CCB-4DB6-9733-6574427F8811}"/>
          </ac:picMkLst>
        </pc:picChg>
        <pc:picChg chg="del">
          <ac:chgData name="Chris Unwin" userId="ecb1ebdc-b4ce-451a-a330-7da45b58990a" providerId="ADAL" clId="{1F8AC4A6-106D-472A-A380-3B9D92F98A44}" dt="2020-09-03T12:43:44.139" v="975" actId="478"/>
          <ac:picMkLst>
            <pc:docMk/>
            <pc:sldMk cId="3858505007" sldId="500"/>
            <ac:picMk id="20" creationId="{B309A120-3BAB-4163-BFD3-3C82AED63A41}"/>
          </ac:picMkLst>
        </pc:picChg>
        <pc:picChg chg="del">
          <ac:chgData name="Chris Unwin" userId="ecb1ebdc-b4ce-451a-a330-7da45b58990a" providerId="ADAL" clId="{1F8AC4A6-106D-472A-A380-3B9D92F98A44}" dt="2020-09-03T12:43:44.139" v="975" actId="478"/>
          <ac:picMkLst>
            <pc:docMk/>
            <pc:sldMk cId="3858505007" sldId="500"/>
            <ac:picMk id="21" creationId="{033513B5-BBA1-4BBD-B5C9-C5AB48CDB03A}"/>
          </ac:picMkLst>
        </pc:picChg>
        <pc:picChg chg="del">
          <ac:chgData name="Chris Unwin" userId="ecb1ebdc-b4ce-451a-a330-7da45b58990a" providerId="ADAL" clId="{1F8AC4A6-106D-472A-A380-3B9D92F98A44}" dt="2020-09-03T12:43:44.139" v="975" actId="478"/>
          <ac:picMkLst>
            <pc:docMk/>
            <pc:sldMk cId="3858505007" sldId="500"/>
            <ac:picMk id="22" creationId="{04DD7298-146D-43E8-9E6C-17D774EE62DA}"/>
          </ac:picMkLst>
        </pc:picChg>
        <pc:picChg chg="del">
          <ac:chgData name="Chris Unwin" userId="ecb1ebdc-b4ce-451a-a330-7da45b58990a" providerId="ADAL" clId="{1F8AC4A6-106D-472A-A380-3B9D92F98A44}" dt="2020-09-03T12:43:44.139" v="975" actId="478"/>
          <ac:picMkLst>
            <pc:docMk/>
            <pc:sldMk cId="3858505007" sldId="500"/>
            <ac:picMk id="23" creationId="{B695F4C8-D72D-4DA2-92F7-1C51191BA09F}"/>
          </ac:picMkLst>
        </pc:picChg>
        <pc:picChg chg="del">
          <ac:chgData name="Chris Unwin" userId="ecb1ebdc-b4ce-451a-a330-7da45b58990a" providerId="ADAL" clId="{1F8AC4A6-106D-472A-A380-3B9D92F98A44}" dt="2020-09-03T12:43:44.139" v="975" actId="478"/>
          <ac:picMkLst>
            <pc:docMk/>
            <pc:sldMk cId="3858505007" sldId="500"/>
            <ac:picMk id="24" creationId="{6D0B1F34-AE35-45B6-B666-EA00AFBF1F0D}"/>
          </ac:picMkLst>
        </pc:picChg>
        <pc:picChg chg="del">
          <ac:chgData name="Chris Unwin" userId="ecb1ebdc-b4ce-451a-a330-7da45b58990a" providerId="ADAL" clId="{1F8AC4A6-106D-472A-A380-3B9D92F98A44}" dt="2020-09-03T12:43:44.139" v="975" actId="478"/>
          <ac:picMkLst>
            <pc:docMk/>
            <pc:sldMk cId="3858505007" sldId="500"/>
            <ac:picMk id="25" creationId="{02DA589C-44B1-4505-86F7-DC6035F3ED7E}"/>
          </ac:picMkLst>
        </pc:picChg>
        <pc:picChg chg="del">
          <ac:chgData name="Chris Unwin" userId="ecb1ebdc-b4ce-451a-a330-7da45b58990a" providerId="ADAL" clId="{1F8AC4A6-106D-472A-A380-3B9D92F98A44}" dt="2020-09-03T12:43:44.139" v="975" actId="478"/>
          <ac:picMkLst>
            <pc:docMk/>
            <pc:sldMk cId="3858505007" sldId="500"/>
            <ac:picMk id="26" creationId="{48D7D7AA-FD4E-4E41-90CB-51FD903D76A0}"/>
          </ac:picMkLst>
        </pc:picChg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4091330174" sldId="500"/>
        </pc:sldMkLst>
      </pc:sldChg>
      <pc:sldChg chg="addSp delSp modSp add mod delAnim modAnim">
        <pc:chgData name="Chris Unwin" userId="ecb1ebdc-b4ce-451a-a330-7da45b58990a" providerId="ADAL" clId="{1F8AC4A6-106D-472A-A380-3B9D92F98A44}" dt="2020-09-06T13:44:24.546" v="6084" actId="20577"/>
        <pc:sldMkLst>
          <pc:docMk/>
          <pc:sldMk cId="99153023" sldId="501"/>
        </pc:sldMkLst>
        <pc:spChg chg="mod">
          <ac:chgData name="Chris Unwin" userId="ecb1ebdc-b4ce-451a-a330-7da45b58990a" providerId="ADAL" clId="{1F8AC4A6-106D-472A-A380-3B9D92F98A44}" dt="2020-09-06T13:44:24.546" v="6084" actId="20577"/>
          <ac:spMkLst>
            <pc:docMk/>
            <pc:sldMk cId="99153023" sldId="501"/>
            <ac:spMk id="4" creationId="{21861B5C-63B9-4A10-8949-EBC8A4B347D4}"/>
          </ac:spMkLst>
        </pc:spChg>
        <pc:spChg chg="add mod">
          <ac:chgData name="Chris Unwin" userId="ecb1ebdc-b4ce-451a-a330-7da45b58990a" providerId="ADAL" clId="{1F8AC4A6-106D-472A-A380-3B9D92F98A44}" dt="2020-09-03T12:45:25.526" v="1015"/>
          <ac:spMkLst>
            <pc:docMk/>
            <pc:sldMk cId="99153023" sldId="501"/>
            <ac:spMk id="8" creationId="{646E10C8-3ECF-476F-A4D7-C82AA8A3DD99}"/>
          </ac:spMkLst>
        </pc:spChg>
        <pc:spChg chg="add mod">
          <ac:chgData name="Chris Unwin" userId="ecb1ebdc-b4ce-451a-a330-7da45b58990a" providerId="ADAL" clId="{1F8AC4A6-106D-472A-A380-3B9D92F98A44}" dt="2020-09-03T12:45:25.526" v="1015"/>
          <ac:spMkLst>
            <pc:docMk/>
            <pc:sldMk cId="99153023" sldId="501"/>
            <ac:spMk id="10" creationId="{F1A2C7B1-95BD-4182-81FE-C39FF421E317}"/>
          </ac:spMkLst>
        </pc:spChg>
        <pc:spChg chg="add mod">
          <ac:chgData name="Chris Unwin" userId="ecb1ebdc-b4ce-451a-a330-7da45b58990a" providerId="ADAL" clId="{1F8AC4A6-106D-472A-A380-3B9D92F98A44}" dt="2020-09-03T12:45:25.526" v="1015"/>
          <ac:spMkLst>
            <pc:docMk/>
            <pc:sldMk cId="99153023" sldId="501"/>
            <ac:spMk id="12" creationId="{35BFDBBA-5D08-47C2-85C0-C79699B97565}"/>
          </ac:spMkLst>
        </pc:spChg>
        <pc:spChg chg="add mod">
          <ac:chgData name="Chris Unwin" userId="ecb1ebdc-b4ce-451a-a330-7da45b58990a" providerId="ADAL" clId="{1F8AC4A6-106D-472A-A380-3B9D92F98A44}" dt="2020-09-03T12:45:25.526" v="1015"/>
          <ac:spMkLst>
            <pc:docMk/>
            <pc:sldMk cId="99153023" sldId="501"/>
            <ac:spMk id="13" creationId="{39998B16-5EC4-4434-B3DD-D9198600AD1E}"/>
          </ac:spMkLst>
        </pc:spChg>
        <pc:spChg chg="add mod">
          <ac:chgData name="Chris Unwin" userId="ecb1ebdc-b4ce-451a-a330-7da45b58990a" providerId="ADAL" clId="{1F8AC4A6-106D-472A-A380-3B9D92F98A44}" dt="2020-09-03T12:45:25.526" v="1015"/>
          <ac:spMkLst>
            <pc:docMk/>
            <pc:sldMk cId="99153023" sldId="501"/>
            <ac:spMk id="14" creationId="{E184646F-0636-4E4F-887F-37B6177E5ACC}"/>
          </ac:spMkLst>
        </pc:spChg>
        <pc:spChg chg="add mod">
          <ac:chgData name="Chris Unwin" userId="ecb1ebdc-b4ce-451a-a330-7da45b58990a" providerId="ADAL" clId="{1F8AC4A6-106D-472A-A380-3B9D92F98A44}" dt="2020-09-03T12:45:25.526" v="1015"/>
          <ac:spMkLst>
            <pc:docMk/>
            <pc:sldMk cId="99153023" sldId="501"/>
            <ac:spMk id="15" creationId="{C6D30163-325D-4695-8DEC-A684A50FACBE}"/>
          </ac:spMkLst>
        </pc:spChg>
        <pc:spChg chg="add mod">
          <ac:chgData name="Chris Unwin" userId="ecb1ebdc-b4ce-451a-a330-7da45b58990a" providerId="ADAL" clId="{1F8AC4A6-106D-472A-A380-3B9D92F98A44}" dt="2020-09-03T12:45:25.526" v="1015"/>
          <ac:spMkLst>
            <pc:docMk/>
            <pc:sldMk cId="99153023" sldId="501"/>
            <ac:spMk id="16" creationId="{166563C3-618F-432D-9F00-AAB2C31BF291}"/>
          </ac:spMkLst>
        </pc:spChg>
        <pc:spChg chg="add mod">
          <ac:chgData name="Chris Unwin" userId="ecb1ebdc-b4ce-451a-a330-7da45b58990a" providerId="ADAL" clId="{1F8AC4A6-106D-472A-A380-3B9D92F98A44}" dt="2020-09-03T12:45:25.526" v="1015"/>
          <ac:spMkLst>
            <pc:docMk/>
            <pc:sldMk cId="99153023" sldId="501"/>
            <ac:spMk id="17" creationId="{933137AB-40FA-473B-8F02-0B1B70BED408}"/>
          </ac:spMkLst>
        </pc:spChg>
        <pc:spChg chg="add mod">
          <ac:chgData name="Chris Unwin" userId="ecb1ebdc-b4ce-451a-a330-7da45b58990a" providerId="ADAL" clId="{1F8AC4A6-106D-472A-A380-3B9D92F98A44}" dt="2020-09-03T12:45:25.526" v="1015"/>
          <ac:spMkLst>
            <pc:docMk/>
            <pc:sldMk cId="99153023" sldId="501"/>
            <ac:spMk id="18" creationId="{1898E703-BE35-4CC1-BDE7-E551213D73EC}"/>
          </ac:spMkLst>
        </pc:spChg>
        <pc:spChg chg="del">
          <ac:chgData name="Chris Unwin" userId="ecb1ebdc-b4ce-451a-a330-7da45b58990a" providerId="ADAL" clId="{1F8AC4A6-106D-472A-A380-3B9D92F98A44}" dt="2020-09-03T12:45:24.682" v="1014" actId="478"/>
          <ac:spMkLst>
            <pc:docMk/>
            <pc:sldMk cId="99153023" sldId="501"/>
            <ac:spMk id="27" creationId="{CF8FF7A5-404B-4B5D-BA21-F504BADE7A90}"/>
          </ac:spMkLst>
        </pc:spChg>
        <pc:spChg chg="del">
          <ac:chgData name="Chris Unwin" userId="ecb1ebdc-b4ce-451a-a330-7da45b58990a" providerId="ADAL" clId="{1F8AC4A6-106D-472A-A380-3B9D92F98A44}" dt="2020-09-03T12:45:24.682" v="1014" actId="478"/>
          <ac:spMkLst>
            <pc:docMk/>
            <pc:sldMk cId="99153023" sldId="501"/>
            <ac:spMk id="28" creationId="{59AC29C1-BACB-48B6-8B1F-C093631C1590}"/>
          </ac:spMkLst>
        </pc:spChg>
        <pc:picChg chg="add mod">
          <ac:chgData name="Chris Unwin" userId="ecb1ebdc-b4ce-451a-a330-7da45b58990a" providerId="ADAL" clId="{1F8AC4A6-106D-472A-A380-3B9D92F98A44}" dt="2020-09-03T12:45:25.526" v="1015"/>
          <ac:picMkLst>
            <pc:docMk/>
            <pc:sldMk cId="99153023" sldId="501"/>
            <ac:picMk id="7" creationId="{9603A5C6-F826-4409-8EE7-626BCCEBD9D9}"/>
          </ac:picMkLst>
        </pc:picChg>
        <pc:picChg chg="add mod">
          <ac:chgData name="Chris Unwin" userId="ecb1ebdc-b4ce-451a-a330-7da45b58990a" providerId="ADAL" clId="{1F8AC4A6-106D-472A-A380-3B9D92F98A44}" dt="2020-09-03T12:45:25.526" v="1015"/>
          <ac:picMkLst>
            <pc:docMk/>
            <pc:sldMk cId="99153023" sldId="501"/>
            <ac:picMk id="9" creationId="{54FF3815-F0CA-4689-A323-F8F9A5634A88}"/>
          </ac:picMkLst>
        </pc:picChg>
        <pc:picChg chg="add mod">
          <ac:chgData name="Chris Unwin" userId="ecb1ebdc-b4ce-451a-a330-7da45b58990a" providerId="ADAL" clId="{1F8AC4A6-106D-472A-A380-3B9D92F98A44}" dt="2020-09-03T12:45:25.526" v="1015"/>
          <ac:picMkLst>
            <pc:docMk/>
            <pc:sldMk cId="99153023" sldId="501"/>
            <ac:picMk id="11" creationId="{7873A3BF-DECE-4230-92E5-38923E9A3225}"/>
          </ac:picMkLst>
        </pc:picChg>
        <pc:picChg chg="add mod">
          <ac:chgData name="Chris Unwin" userId="ecb1ebdc-b4ce-451a-a330-7da45b58990a" providerId="ADAL" clId="{1F8AC4A6-106D-472A-A380-3B9D92F98A44}" dt="2020-09-03T12:45:37.318" v="1016"/>
          <ac:picMkLst>
            <pc:docMk/>
            <pc:sldMk cId="99153023" sldId="501"/>
            <ac:picMk id="19" creationId="{D332A040-3ED2-4528-AD51-18E0783D90C4}"/>
          </ac:picMkLst>
        </pc:picChg>
        <pc:picChg chg="del">
          <ac:chgData name="Chris Unwin" userId="ecb1ebdc-b4ce-451a-a330-7da45b58990a" providerId="ADAL" clId="{1F8AC4A6-106D-472A-A380-3B9D92F98A44}" dt="2020-09-03T12:50:49.702" v="1039"/>
          <ac:picMkLst>
            <pc:docMk/>
            <pc:sldMk cId="99153023" sldId="501"/>
            <ac:picMk id="20" creationId="{8F8AAABF-2BD4-49BE-9EB2-E978CA8E30F2}"/>
          </ac:picMkLst>
        </pc:picChg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648898160" sldId="501"/>
        </pc:sldMkLst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364793027" sldId="502"/>
        </pc:sldMkLst>
      </pc:sldChg>
      <pc:sldChg chg="addSp delSp modSp add mod ord delAnim modNotesTx">
        <pc:chgData name="Chris Unwin" userId="ecb1ebdc-b4ce-451a-a330-7da45b58990a" providerId="ADAL" clId="{1F8AC4A6-106D-472A-A380-3B9D92F98A44}" dt="2020-09-06T14:49:50.101" v="7301" actId="478"/>
        <pc:sldMkLst>
          <pc:docMk/>
          <pc:sldMk cId="1483349164" sldId="502"/>
        </pc:sldMkLst>
        <pc:spChg chg="mod">
          <ac:chgData name="Chris Unwin" userId="ecb1ebdc-b4ce-451a-a330-7da45b58990a" providerId="ADAL" clId="{1F8AC4A6-106D-472A-A380-3B9D92F98A44}" dt="2020-09-06T13:44:36.914" v="6102" actId="20577"/>
          <ac:spMkLst>
            <pc:docMk/>
            <pc:sldMk cId="1483349164" sldId="502"/>
            <ac:spMk id="4" creationId="{21861B5C-63B9-4A10-8949-EBC8A4B347D4}"/>
          </ac:spMkLst>
        </pc:spChg>
        <pc:spChg chg="del">
          <ac:chgData name="Chris Unwin" userId="ecb1ebdc-b4ce-451a-a330-7da45b58990a" providerId="ADAL" clId="{1F8AC4A6-106D-472A-A380-3B9D92F98A44}" dt="2020-09-03T12:51:32.552" v="1107" actId="478"/>
          <ac:spMkLst>
            <pc:docMk/>
            <pc:sldMk cId="1483349164" sldId="502"/>
            <ac:spMk id="8" creationId="{646E10C8-3ECF-476F-A4D7-C82AA8A3DD99}"/>
          </ac:spMkLst>
        </pc:spChg>
        <pc:spChg chg="del">
          <ac:chgData name="Chris Unwin" userId="ecb1ebdc-b4ce-451a-a330-7da45b58990a" providerId="ADAL" clId="{1F8AC4A6-106D-472A-A380-3B9D92F98A44}" dt="2020-09-03T12:51:32.552" v="1107" actId="478"/>
          <ac:spMkLst>
            <pc:docMk/>
            <pc:sldMk cId="1483349164" sldId="502"/>
            <ac:spMk id="10" creationId="{F1A2C7B1-95BD-4182-81FE-C39FF421E317}"/>
          </ac:spMkLst>
        </pc:spChg>
        <pc:spChg chg="del">
          <ac:chgData name="Chris Unwin" userId="ecb1ebdc-b4ce-451a-a330-7da45b58990a" providerId="ADAL" clId="{1F8AC4A6-106D-472A-A380-3B9D92F98A44}" dt="2020-09-03T12:51:32.552" v="1107" actId="478"/>
          <ac:spMkLst>
            <pc:docMk/>
            <pc:sldMk cId="1483349164" sldId="502"/>
            <ac:spMk id="12" creationId="{35BFDBBA-5D08-47C2-85C0-C79699B97565}"/>
          </ac:spMkLst>
        </pc:spChg>
        <pc:spChg chg="del">
          <ac:chgData name="Chris Unwin" userId="ecb1ebdc-b4ce-451a-a330-7da45b58990a" providerId="ADAL" clId="{1F8AC4A6-106D-472A-A380-3B9D92F98A44}" dt="2020-09-03T12:51:32.552" v="1107" actId="478"/>
          <ac:spMkLst>
            <pc:docMk/>
            <pc:sldMk cId="1483349164" sldId="502"/>
            <ac:spMk id="13" creationId="{39998B16-5EC4-4434-B3DD-D9198600AD1E}"/>
          </ac:spMkLst>
        </pc:spChg>
        <pc:spChg chg="del">
          <ac:chgData name="Chris Unwin" userId="ecb1ebdc-b4ce-451a-a330-7da45b58990a" providerId="ADAL" clId="{1F8AC4A6-106D-472A-A380-3B9D92F98A44}" dt="2020-09-03T12:51:32.552" v="1107" actId="478"/>
          <ac:spMkLst>
            <pc:docMk/>
            <pc:sldMk cId="1483349164" sldId="502"/>
            <ac:spMk id="14" creationId="{E184646F-0636-4E4F-887F-37B6177E5ACC}"/>
          </ac:spMkLst>
        </pc:spChg>
        <pc:spChg chg="del">
          <ac:chgData name="Chris Unwin" userId="ecb1ebdc-b4ce-451a-a330-7da45b58990a" providerId="ADAL" clId="{1F8AC4A6-106D-472A-A380-3B9D92F98A44}" dt="2020-09-03T12:51:32.552" v="1107" actId="478"/>
          <ac:spMkLst>
            <pc:docMk/>
            <pc:sldMk cId="1483349164" sldId="502"/>
            <ac:spMk id="15" creationId="{C6D30163-325D-4695-8DEC-A684A50FACBE}"/>
          </ac:spMkLst>
        </pc:spChg>
        <pc:spChg chg="del">
          <ac:chgData name="Chris Unwin" userId="ecb1ebdc-b4ce-451a-a330-7da45b58990a" providerId="ADAL" clId="{1F8AC4A6-106D-472A-A380-3B9D92F98A44}" dt="2020-09-03T12:51:32.552" v="1107" actId="478"/>
          <ac:spMkLst>
            <pc:docMk/>
            <pc:sldMk cId="1483349164" sldId="502"/>
            <ac:spMk id="16" creationId="{166563C3-618F-432D-9F00-AAB2C31BF291}"/>
          </ac:spMkLst>
        </pc:spChg>
        <pc:spChg chg="del">
          <ac:chgData name="Chris Unwin" userId="ecb1ebdc-b4ce-451a-a330-7da45b58990a" providerId="ADAL" clId="{1F8AC4A6-106D-472A-A380-3B9D92F98A44}" dt="2020-09-03T12:51:32.552" v="1107" actId="478"/>
          <ac:spMkLst>
            <pc:docMk/>
            <pc:sldMk cId="1483349164" sldId="502"/>
            <ac:spMk id="17" creationId="{933137AB-40FA-473B-8F02-0B1B70BED408}"/>
          </ac:spMkLst>
        </pc:spChg>
        <pc:spChg chg="del">
          <ac:chgData name="Chris Unwin" userId="ecb1ebdc-b4ce-451a-a330-7da45b58990a" providerId="ADAL" clId="{1F8AC4A6-106D-472A-A380-3B9D92F98A44}" dt="2020-09-03T12:51:32.552" v="1107" actId="478"/>
          <ac:spMkLst>
            <pc:docMk/>
            <pc:sldMk cId="1483349164" sldId="502"/>
            <ac:spMk id="18" creationId="{1898E703-BE35-4CC1-BDE7-E551213D73EC}"/>
          </ac:spMkLst>
        </pc:spChg>
        <pc:spChg chg="add mod">
          <ac:chgData name="Chris Unwin" userId="ecb1ebdc-b4ce-451a-a330-7da45b58990a" providerId="ADAL" clId="{1F8AC4A6-106D-472A-A380-3B9D92F98A44}" dt="2020-09-03T12:54:14.608" v="1126" actId="2711"/>
          <ac:spMkLst>
            <pc:docMk/>
            <pc:sldMk cId="1483349164" sldId="502"/>
            <ac:spMk id="29" creationId="{F987778E-C3F8-4C42-A5DD-895389096D0B}"/>
          </ac:spMkLst>
        </pc:spChg>
        <pc:picChg chg="add mod">
          <ac:chgData name="Chris Unwin" userId="ecb1ebdc-b4ce-451a-a330-7da45b58990a" providerId="ADAL" clId="{1F8AC4A6-106D-472A-A380-3B9D92F98A44}" dt="2020-09-03T12:52:30.938" v="1110" actId="1076"/>
          <ac:picMkLst>
            <pc:docMk/>
            <pc:sldMk cId="1483349164" sldId="502"/>
            <ac:picMk id="2" creationId="{F635C05A-2615-4C8B-9E43-B0C485A3404E}"/>
          </ac:picMkLst>
        </pc:picChg>
        <pc:picChg chg="add mod">
          <ac:chgData name="Chris Unwin" userId="ecb1ebdc-b4ce-451a-a330-7da45b58990a" providerId="ADAL" clId="{1F8AC4A6-106D-472A-A380-3B9D92F98A44}" dt="2020-09-03T12:52:30.938" v="1110" actId="1076"/>
          <ac:picMkLst>
            <pc:docMk/>
            <pc:sldMk cId="1483349164" sldId="502"/>
            <ac:picMk id="5" creationId="{383CEC1A-CD7D-4C55-BCF1-B40772D61BA2}"/>
          </ac:picMkLst>
        </pc:picChg>
        <pc:picChg chg="add mod">
          <ac:chgData name="Chris Unwin" userId="ecb1ebdc-b4ce-451a-a330-7da45b58990a" providerId="ADAL" clId="{1F8AC4A6-106D-472A-A380-3B9D92F98A44}" dt="2020-09-03T12:52:30.938" v="1110" actId="1076"/>
          <ac:picMkLst>
            <pc:docMk/>
            <pc:sldMk cId="1483349164" sldId="502"/>
            <ac:picMk id="6" creationId="{A23928DC-2849-4634-A923-5B17200E835B}"/>
          </ac:picMkLst>
        </pc:picChg>
        <pc:picChg chg="del">
          <ac:chgData name="Chris Unwin" userId="ecb1ebdc-b4ce-451a-a330-7da45b58990a" providerId="ADAL" clId="{1F8AC4A6-106D-472A-A380-3B9D92F98A44}" dt="2020-09-03T12:51:32.552" v="1107" actId="478"/>
          <ac:picMkLst>
            <pc:docMk/>
            <pc:sldMk cId="1483349164" sldId="502"/>
            <ac:picMk id="7" creationId="{9603A5C6-F826-4409-8EE7-626BCCEBD9D9}"/>
          </ac:picMkLst>
        </pc:picChg>
        <pc:picChg chg="del">
          <ac:chgData name="Chris Unwin" userId="ecb1ebdc-b4ce-451a-a330-7da45b58990a" providerId="ADAL" clId="{1F8AC4A6-106D-472A-A380-3B9D92F98A44}" dt="2020-09-03T12:51:32.552" v="1107" actId="478"/>
          <ac:picMkLst>
            <pc:docMk/>
            <pc:sldMk cId="1483349164" sldId="502"/>
            <ac:picMk id="9" creationId="{54FF3815-F0CA-4689-A323-F8F9A5634A88}"/>
          </ac:picMkLst>
        </pc:picChg>
        <pc:picChg chg="del">
          <ac:chgData name="Chris Unwin" userId="ecb1ebdc-b4ce-451a-a330-7da45b58990a" providerId="ADAL" clId="{1F8AC4A6-106D-472A-A380-3B9D92F98A44}" dt="2020-09-03T12:51:32.552" v="1107" actId="478"/>
          <ac:picMkLst>
            <pc:docMk/>
            <pc:sldMk cId="1483349164" sldId="502"/>
            <ac:picMk id="11" creationId="{7873A3BF-DECE-4230-92E5-38923E9A3225}"/>
          </ac:picMkLst>
        </pc:picChg>
        <pc:picChg chg="del">
          <ac:chgData name="Chris Unwin" userId="ecb1ebdc-b4ce-451a-a330-7da45b58990a" providerId="ADAL" clId="{1F8AC4A6-106D-472A-A380-3B9D92F98A44}" dt="2020-09-03T12:51:34.421" v="1108" actId="478"/>
          <ac:picMkLst>
            <pc:docMk/>
            <pc:sldMk cId="1483349164" sldId="502"/>
            <ac:picMk id="19" creationId="{D332A040-3ED2-4528-AD51-18E0783D90C4}"/>
          </ac:picMkLst>
        </pc:picChg>
        <pc:picChg chg="add mod">
          <ac:chgData name="Chris Unwin" userId="ecb1ebdc-b4ce-451a-a330-7da45b58990a" providerId="ADAL" clId="{1F8AC4A6-106D-472A-A380-3B9D92F98A44}" dt="2020-09-03T12:52:30.938" v="1110" actId="1076"/>
          <ac:picMkLst>
            <pc:docMk/>
            <pc:sldMk cId="1483349164" sldId="502"/>
            <ac:picMk id="23" creationId="{4C7DEB94-4355-425F-9507-FCCA54235483}"/>
          </ac:picMkLst>
        </pc:picChg>
        <pc:picChg chg="add mod">
          <ac:chgData name="Chris Unwin" userId="ecb1ebdc-b4ce-451a-a330-7da45b58990a" providerId="ADAL" clId="{1F8AC4A6-106D-472A-A380-3B9D92F98A44}" dt="2020-09-03T12:52:30.938" v="1110" actId="1076"/>
          <ac:picMkLst>
            <pc:docMk/>
            <pc:sldMk cId="1483349164" sldId="502"/>
            <ac:picMk id="25" creationId="{1DA67159-8DFF-4D54-A348-30C71E5480F5}"/>
          </ac:picMkLst>
        </pc:picChg>
        <pc:picChg chg="add del mod">
          <ac:chgData name="Chris Unwin" userId="ecb1ebdc-b4ce-451a-a330-7da45b58990a" providerId="ADAL" clId="{1F8AC4A6-106D-472A-A380-3B9D92F98A44}" dt="2020-09-06T14:49:50.101" v="7301" actId="478"/>
          <ac:picMkLst>
            <pc:docMk/>
            <pc:sldMk cId="1483349164" sldId="502"/>
            <ac:picMk id="27" creationId="{68A8227A-1531-45E4-B820-FF8D6271E4B8}"/>
          </ac:picMkLst>
        </pc:picChg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859290446" sldId="503"/>
        </pc:sldMkLst>
      </pc:sldChg>
      <pc:sldChg chg="addSp delSp modSp add del mod ord delAnim">
        <pc:chgData name="Chris Unwin" userId="ecb1ebdc-b4ce-451a-a330-7da45b58990a" providerId="ADAL" clId="{1F8AC4A6-106D-472A-A380-3B9D92F98A44}" dt="2020-09-03T12:53:49.192" v="1125" actId="47"/>
        <pc:sldMkLst>
          <pc:docMk/>
          <pc:sldMk cId="2514235264" sldId="503"/>
        </pc:sldMkLst>
        <pc:spChg chg="del">
          <ac:chgData name="Chris Unwin" userId="ecb1ebdc-b4ce-451a-a330-7da45b58990a" providerId="ADAL" clId="{1F8AC4A6-106D-472A-A380-3B9D92F98A44}" dt="2020-09-03T12:53:29.231" v="1121" actId="478"/>
          <ac:spMkLst>
            <pc:docMk/>
            <pc:sldMk cId="2514235264" sldId="503"/>
            <ac:spMk id="4" creationId="{21861B5C-63B9-4A10-8949-EBC8A4B347D4}"/>
          </ac:spMkLst>
        </pc:spChg>
        <pc:spChg chg="add mod">
          <ac:chgData name="Chris Unwin" userId="ecb1ebdc-b4ce-451a-a330-7da45b58990a" providerId="ADAL" clId="{1F8AC4A6-106D-472A-A380-3B9D92F98A44}" dt="2020-09-03T12:53:45.955" v="1124" actId="1076"/>
          <ac:spMkLst>
            <pc:docMk/>
            <pc:sldMk cId="2514235264" sldId="503"/>
            <ac:spMk id="7" creationId="{83D69ABE-97F9-450B-9685-5DE1BB505048}"/>
          </ac:spMkLst>
        </pc:spChg>
        <pc:spChg chg="del">
          <ac:chgData name="Chris Unwin" userId="ecb1ebdc-b4ce-451a-a330-7da45b58990a" providerId="ADAL" clId="{1F8AC4A6-106D-472A-A380-3B9D92F98A44}" dt="2020-09-03T12:53:29.231" v="1121" actId="478"/>
          <ac:spMkLst>
            <pc:docMk/>
            <pc:sldMk cId="2514235264" sldId="503"/>
            <ac:spMk id="27" creationId="{CF8FF7A5-404B-4B5D-BA21-F504BADE7A90}"/>
          </ac:spMkLst>
        </pc:spChg>
        <pc:spChg chg="del">
          <ac:chgData name="Chris Unwin" userId="ecb1ebdc-b4ce-451a-a330-7da45b58990a" providerId="ADAL" clId="{1F8AC4A6-106D-472A-A380-3B9D92F98A44}" dt="2020-09-03T12:53:29.231" v="1121" actId="478"/>
          <ac:spMkLst>
            <pc:docMk/>
            <pc:sldMk cId="2514235264" sldId="503"/>
            <ac:spMk id="28" creationId="{59AC29C1-BACB-48B6-8B1F-C093631C1590}"/>
          </ac:spMkLst>
        </pc:spChg>
        <pc:picChg chg="del">
          <ac:chgData name="Chris Unwin" userId="ecb1ebdc-b4ce-451a-a330-7da45b58990a" providerId="ADAL" clId="{1F8AC4A6-106D-472A-A380-3B9D92F98A44}" dt="2020-09-03T12:53:31.747" v="1122" actId="478"/>
          <ac:picMkLst>
            <pc:docMk/>
            <pc:sldMk cId="2514235264" sldId="503"/>
            <ac:picMk id="1026" creationId="{D677278D-1BAE-4043-9E76-FC9F4A51F4FF}"/>
          </ac:picMkLst>
        </pc:picChg>
        <pc:cxnChg chg="del">
          <ac:chgData name="Chris Unwin" userId="ecb1ebdc-b4ce-451a-a330-7da45b58990a" providerId="ADAL" clId="{1F8AC4A6-106D-472A-A380-3B9D92F98A44}" dt="2020-09-03T12:53:31.747" v="1122" actId="478"/>
          <ac:cxnSpMkLst>
            <pc:docMk/>
            <pc:sldMk cId="2514235264" sldId="503"/>
            <ac:cxnSpMk id="3" creationId="{DBEFF897-5471-4DB1-83E4-FB021ABA5C43}"/>
          </ac:cxnSpMkLst>
        </pc:cxnChg>
      </pc:sldChg>
      <pc:sldChg chg="del">
        <pc:chgData name="Chris Unwin" userId="ecb1ebdc-b4ce-451a-a330-7da45b58990a" providerId="ADAL" clId="{1F8AC4A6-106D-472A-A380-3B9D92F98A44}" dt="2020-09-03T12:58:23.898" v="1173" actId="47"/>
        <pc:sldMkLst>
          <pc:docMk/>
          <pc:sldMk cId="3346512990" sldId="503"/>
        </pc:sldMkLst>
      </pc:sldChg>
      <pc:sldChg chg="del">
        <pc:chgData name="Chris Unwin" userId="ecb1ebdc-b4ce-451a-a330-7da45b58990a" providerId="ADAL" clId="{1F8AC4A6-106D-472A-A380-3B9D92F98A44}" dt="2020-09-03T12:58:27.376" v="1174" actId="47"/>
        <pc:sldMkLst>
          <pc:docMk/>
          <pc:sldMk cId="2666134305" sldId="504"/>
        </pc:sldMkLst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2687763767" sldId="504"/>
        </pc:sldMkLst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2798589961" sldId="505"/>
        </pc:sldMkLst>
      </pc:sldChg>
      <pc:sldChg chg="del">
        <pc:chgData name="Chris Unwin" userId="ecb1ebdc-b4ce-451a-a330-7da45b58990a" providerId="ADAL" clId="{1F8AC4A6-106D-472A-A380-3B9D92F98A44}" dt="2020-09-03T13:00:01.393" v="1207" actId="47"/>
        <pc:sldMkLst>
          <pc:docMk/>
          <pc:sldMk cId="2945177010" sldId="505"/>
        </pc:sldMkLst>
      </pc:sldChg>
      <pc:sldChg chg="addSp delSp modSp add mod">
        <pc:chgData name="Chris Unwin" userId="ecb1ebdc-b4ce-451a-a330-7da45b58990a" providerId="ADAL" clId="{1F8AC4A6-106D-472A-A380-3B9D92F98A44}" dt="2020-09-06T15:04:39.721" v="7305" actId="20577"/>
        <pc:sldMkLst>
          <pc:docMk/>
          <pc:sldMk cId="213919974" sldId="506"/>
        </pc:sldMkLst>
        <pc:spChg chg="mod">
          <ac:chgData name="Chris Unwin" userId="ecb1ebdc-b4ce-451a-a330-7da45b58990a" providerId="ADAL" clId="{1F8AC4A6-106D-472A-A380-3B9D92F98A44}" dt="2020-09-03T12:59:25.500" v="1190" actId="20577"/>
          <ac:spMkLst>
            <pc:docMk/>
            <pc:sldMk cId="213919974" sldId="506"/>
            <ac:spMk id="4" creationId="{21861B5C-63B9-4A10-8949-EBC8A4B347D4}"/>
          </ac:spMkLst>
        </pc:spChg>
        <pc:spChg chg="add mod">
          <ac:chgData name="Chris Unwin" userId="ecb1ebdc-b4ce-451a-a330-7da45b58990a" providerId="ADAL" clId="{1F8AC4A6-106D-472A-A380-3B9D92F98A44}" dt="2020-09-03T12:56:26.206" v="1149" actId="1076"/>
          <ac:spMkLst>
            <pc:docMk/>
            <pc:sldMk cId="213919974" sldId="506"/>
            <ac:spMk id="8" creationId="{0988AAA1-49EC-4C2F-B085-547083ECCFC2}"/>
          </ac:spMkLst>
        </pc:spChg>
        <pc:spChg chg="add mod">
          <ac:chgData name="Chris Unwin" userId="ecb1ebdc-b4ce-451a-a330-7da45b58990a" providerId="ADAL" clId="{1F8AC4A6-106D-472A-A380-3B9D92F98A44}" dt="2020-09-03T12:56:26.206" v="1149" actId="1076"/>
          <ac:spMkLst>
            <pc:docMk/>
            <pc:sldMk cId="213919974" sldId="506"/>
            <ac:spMk id="10" creationId="{F7EB74C1-8796-4F6A-903B-72F7C70E5E31}"/>
          </ac:spMkLst>
        </pc:spChg>
        <pc:spChg chg="add mod">
          <ac:chgData name="Chris Unwin" userId="ecb1ebdc-b4ce-451a-a330-7da45b58990a" providerId="ADAL" clId="{1F8AC4A6-106D-472A-A380-3B9D92F98A44}" dt="2020-09-03T12:56:26.206" v="1149" actId="1076"/>
          <ac:spMkLst>
            <pc:docMk/>
            <pc:sldMk cId="213919974" sldId="506"/>
            <ac:spMk id="13" creationId="{BE13A787-3B5F-4F97-9759-E7FBB1595C97}"/>
          </ac:spMkLst>
        </pc:spChg>
        <pc:spChg chg="add mod">
          <ac:chgData name="Chris Unwin" userId="ecb1ebdc-b4ce-451a-a330-7da45b58990a" providerId="ADAL" clId="{1F8AC4A6-106D-472A-A380-3B9D92F98A44}" dt="2020-09-03T12:56:26.206" v="1149" actId="1076"/>
          <ac:spMkLst>
            <pc:docMk/>
            <pc:sldMk cId="213919974" sldId="506"/>
            <ac:spMk id="17" creationId="{27539B0C-E48D-4B8F-A16E-120858D8D8B6}"/>
          </ac:spMkLst>
        </pc:spChg>
        <pc:spChg chg="add mod">
          <ac:chgData name="Chris Unwin" userId="ecb1ebdc-b4ce-451a-a330-7da45b58990a" providerId="ADAL" clId="{1F8AC4A6-106D-472A-A380-3B9D92F98A44}" dt="2020-09-03T12:56:26.206" v="1149" actId="1076"/>
          <ac:spMkLst>
            <pc:docMk/>
            <pc:sldMk cId="213919974" sldId="506"/>
            <ac:spMk id="19" creationId="{03314A54-F5C9-4532-ADA1-53BC15A0A586}"/>
          </ac:spMkLst>
        </pc:spChg>
        <pc:spChg chg="add mod">
          <ac:chgData name="Chris Unwin" userId="ecb1ebdc-b4ce-451a-a330-7da45b58990a" providerId="ADAL" clId="{1F8AC4A6-106D-472A-A380-3B9D92F98A44}" dt="2020-09-03T12:56:26.206" v="1149" actId="1076"/>
          <ac:spMkLst>
            <pc:docMk/>
            <pc:sldMk cId="213919974" sldId="506"/>
            <ac:spMk id="21" creationId="{2BBAB991-46BF-48A8-8EC7-CA30676A3BE5}"/>
          </ac:spMkLst>
        </pc:spChg>
        <pc:spChg chg="del">
          <ac:chgData name="Chris Unwin" userId="ecb1ebdc-b4ce-451a-a330-7da45b58990a" providerId="ADAL" clId="{1F8AC4A6-106D-472A-A380-3B9D92F98A44}" dt="2020-09-03T12:56:00.474" v="1130" actId="478"/>
          <ac:spMkLst>
            <pc:docMk/>
            <pc:sldMk cId="213919974" sldId="506"/>
            <ac:spMk id="29" creationId="{F987778E-C3F8-4C42-A5DD-895389096D0B}"/>
          </ac:spMkLst>
        </pc:spChg>
        <pc:spChg chg="add mod">
          <ac:chgData name="Chris Unwin" userId="ecb1ebdc-b4ce-451a-a330-7da45b58990a" providerId="ADAL" clId="{1F8AC4A6-106D-472A-A380-3B9D92F98A44}" dt="2020-09-03T12:56:26.206" v="1149" actId="1076"/>
          <ac:spMkLst>
            <pc:docMk/>
            <pc:sldMk cId="213919974" sldId="506"/>
            <ac:spMk id="31" creationId="{D2307AE1-384F-491D-9696-64868ED9D7DC}"/>
          </ac:spMkLst>
        </pc:spChg>
        <pc:spChg chg="add mod">
          <ac:chgData name="Chris Unwin" userId="ecb1ebdc-b4ce-451a-a330-7da45b58990a" providerId="ADAL" clId="{1F8AC4A6-106D-472A-A380-3B9D92F98A44}" dt="2020-09-06T15:04:39.721" v="7305" actId="20577"/>
          <ac:spMkLst>
            <pc:docMk/>
            <pc:sldMk cId="213919974" sldId="506"/>
            <ac:spMk id="33" creationId="{729DD2B2-F168-4276-AF26-826D3B23257C}"/>
          </ac:spMkLst>
        </pc:spChg>
        <pc:picChg chg="del">
          <ac:chgData name="Chris Unwin" userId="ecb1ebdc-b4ce-451a-a330-7da45b58990a" providerId="ADAL" clId="{1F8AC4A6-106D-472A-A380-3B9D92F98A44}" dt="2020-09-03T12:56:00.474" v="1130" actId="478"/>
          <ac:picMkLst>
            <pc:docMk/>
            <pc:sldMk cId="213919974" sldId="506"/>
            <ac:picMk id="2" creationId="{F635C05A-2615-4C8B-9E43-B0C485A3404E}"/>
          </ac:picMkLst>
        </pc:picChg>
        <pc:picChg chg="del">
          <ac:chgData name="Chris Unwin" userId="ecb1ebdc-b4ce-451a-a330-7da45b58990a" providerId="ADAL" clId="{1F8AC4A6-106D-472A-A380-3B9D92F98A44}" dt="2020-09-03T12:56:00.474" v="1130" actId="478"/>
          <ac:picMkLst>
            <pc:docMk/>
            <pc:sldMk cId="213919974" sldId="506"/>
            <ac:picMk id="5" creationId="{383CEC1A-CD7D-4C55-BCF1-B40772D61BA2}"/>
          </ac:picMkLst>
        </pc:picChg>
        <pc:picChg chg="del">
          <ac:chgData name="Chris Unwin" userId="ecb1ebdc-b4ce-451a-a330-7da45b58990a" providerId="ADAL" clId="{1F8AC4A6-106D-472A-A380-3B9D92F98A44}" dt="2020-09-03T12:56:00.474" v="1130" actId="478"/>
          <ac:picMkLst>
            <pc:docMk/>
            <pc:sldMk cId="213919974" sldId="506"/>
            <ac:picMk id="6" creationId="{A23928DC-2849-4634-A923-5B17200E835B}"/>
          </ac:picMkLst>
        </pc:picChg>
        <pc:picChg chg="add mod">
          <ac:chgData name="Chris Unwin" userId="ecb1ebdc-b4ce-451a-a330-7da45b58990a" providerId="ADAL" clId="{1F8AC4A6-106D-472A-A380-3B9D92F98A44}" dt="2020-09-03T12:56:26.206" v="1149" actId="1076"/>
          <ac:picMkLst>
            <pc:docMk/>
            <pc:sldMk cId="213919974" sldId="506"/>
            <ac:picMk id="7" creationId="{F9AF6963-3937-49CB-8A47-CE6CE01C6108}"/>
          </ac:picMkLst>
        </pc:picChg>
        <pc:picChg chg="add mod">
          <ac:chgData name="Chris Unwin" userId="ecb1ebdc-b4ce-451a-a330-7da45b58990a" providerId="ADAL" clId="{1F8AC4A6-106D-472A-A380-3B9D92F98A44}" dt="2020-09-03T12:56:26.206" v="1149" actId="1076"/>
          <ac:picMkLst>
            <pc:docMk/>
            <pc:sldMk cId="213919974" sldId="506"/>
            <ac:picMk id="9" creationId="{21D9557D-2D94-4974-8D91-AF942CBCDB9E}"/>
          </ac:picMkLst>
        </pc:picChg>
        <pc:picChg chg="add mod">
          <ac:chgData name="Chris Unwin" userId="ecb1ebdc-b4ce-451a-a330-7da45b58990a" providerId="ADAL" clId="{1F8AC4A6-106D-472A-A380-3B9D92F98A44}" dt="2020-09-03T12:56:26.206" v="1149" actId="1076"/>
          <ac:picMkLst>
            <pc:docMk/>
            <pc:sldMk cId="213919974" sldId="506"/>
            <ac:picMk id="11" creationId="{75EF15D5-88DB-49EA-8232-AE05CC322E72}"/>
          </ac:picMkLst>
        </pc:picChg>
        <pc:picChg chg="add mod">
          <ac:chgData name="Chris Unwin" userId="ecb1ebdc-b4ce-451a-a330-7da45b58990a" providerId="ADAL" clId="{1F8AC4A6-106D-472A-A380-3B9D92F98A44}" dt="2020-09-03T12:56:26.206" v="1149" actId="1076"/>
          <ac:picMkLst>
            <pc:docMk/>
            <pc:sldMk cId="213919974" sldId="506"/>
            <ac:picMk id="15" creationId="{8FEDC7F0-FA63-429A-B98E-100D2AA10481}"/>
          </ac:picMkLst>
        </pc:picChg>
        <pc:picChg chg="del">
          <ac:chgData name="Chris Unwin" userId="ecb1ebdc-b4ce-451a-a330-7da45b58990a" providerId="ADAL" clId="{1F8AC4A6-106D-472A-A380-3B9D92F98A44}" dt="2020-09-03T12:56:00.474" v="1130" actId="478"/>
          <ac:picMkLst>
            <pc:docMk/>
            <pc:sldMk cId="213919974" sldId="506"/>
            <ac:picMk id="23" creationId="{4C7DEB94-4355-425F-9507-FCCA54235483}"/>
          </ac:picMkLst>
        </pc:picChg>
        <pc:picChg chg="del">
          <ac:chgData name="Chris Unwin" userId="ecb1ebdc-b4ce-451a-a330-7da45b58990a" providerId="ADAL" clId="{1F8AC4A6-106D-472A-A380-3B9D92F98A44}" dt="2020-09-03T12:56:00.474" v="1130" actId="478"/>
          <ac:picMkLst>
            <pc:docMk/>
            <pc:sldMk cId="213919974" sldId="506"/>
            <ac:picMk id="25" creationId="{1DA67159-8DFF-4D54-A348-30C71E5480F5}"/>
          </ac:picMkLst>
        </pc:picChg>
        <pc:picChg chg="del">
          <ac:chgData name="Chris Unwin" userId="ecb1ebdc-b4ce-451a-a330-7da45b58990a" providerId="ADAL" clId="{1F8AC4A6-106D-472A-A380-3B9D92F98A44}" dt="2020-09-03T12:56:00.474" v="1130" actId="478"/>
          <ac:picMkLst>
            <pc:docMk/>
            <pc:sldMk cId="213919974" sldId="506"/>
            <ac:picMk id="27" creationId="{68A8227A-1531-45E4-B820-FF8D6271E4B8}"/>
          </ac:picMkLst>
        </pc:picChg>
        <pc:picChg chg="add mod">
          <ac:chgData name="Chris Unwin" userId="ecb1ebdc-b4ce-451a-a330-7da45b58990a" providerId="ADAL" clId="{1F8AC4A6-106D-472A-A380-3B9D92F98A44}" dt="2020-09-03T12:56:35.753" v="1152" actId="1076"/>
          <ac:picMkLst>
            <pc:docMk/>
            <pc:sldMk cId="213919974" sldId="506"/>
            <ac:picMk id="35" creationId="{1D9FDA40-BB9F-4A82-BC79-75ACE097D794}"/>
          </ac:picMkLst>
        </pc:picChg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1250034145" sldId="506"/>
        </pc:sldMkLst>
      </pc:sldChg>
      <pc:sldChg chg="addSp delSp modSp add mod">
        <pc:chgData name="Chris Unwin" userId="ecb1ebdc-b4ce-451a-a330-7da45b58990a" providerId="ADAL" clId="{1F8AC4A6-106D-472A-A380-3B9D92F98A44}" dt="2020-09-06T15:04:44.073" v="7306" actId="20577"/>
        <pc:sldMkLst>
          <pc:docMk/>
          <pc:sldMk cId="1865323282" sldId="507"/>
        </pc:sldMkLst>
        <pc:spChg chg="mod">
          <ac:chgData name="Chris Unwin" userId="ecb1ebdc-b4ce-451a-a330-7da45b58990a" providerId="ADAL" clId="{1F8AC4A6-106D-472A-A380-3B9D92F98A44}" dt="2020-09-03T12:59:21.147" v="1186" actId="20577"/>
          <ac:spMkLst>
            <pc:docMk/>
            <pc:sldMk cId="1865323282" sldId="507"/>
            <ac:spMk id="4" creationId="{21861B5C-63B9-4A10-8949-EBC8A4B347D4}"/>
          </ac:spMkLst>
        </pc:spChg>
        <pc:spChg chg="add mod">
          <ac:chgData name="Chris Unwin" userId="ecb1ebdc-b4ce-451a-a330-7da45b58990a" providerId="ADAL" clId="{1F8AC4A6-106D-472A-A380-3B9D92F98A44}" dt="2020-09-03T12:58:18.222" v="1172" actId="1076"/>
          <ac:spMkLst>
            <pc:docMk/>
            <pc:sldMk cId="1865323282" sldId="507"/>
            <ac:spMk id="5" creationId="{54EDD749-FF5B-4382-B7A1-4E175AA4DA3B}"/>
          </ac:spMkLst>
        </pc:spChg>
        <pc:spChg chg="del">
          <ac:chgData name="Chris Unwin" userId="ecb1ebdc-b4ce-451a-a330-7da45b58990a" providerId="ADAL" clId="{1F8AC4A6-106D-472A-A380-3B9D92F98A44}" dt="2020-09-03T12:56:55.354" v="1156" actId="478"/>
          <ac:spMkLst>
            <pc:docMk/>
            <pc:sldMk cId="1865323282" sldId="507"/>
            <ac:spMk id="8" creationId="{0988AAA1-49EC-4C2F-B085-547083ECCFC2}"/>
          </ac:spMkLst>
        </pc:spChg>
        <pc:spChg chg="del">
          <ac:chgData name="Chris Unwin" userId="ecb1ebdc-b4ce-451a-a330-7da45b58990a" providerId="ADAL" clId="{1F8AC4A6-106D-472A-A380-3B9D92F98A44}" dt="2020-09-03T12:56:55.354" v="1156" actId="478"/>
          <ac:spMkLst>
            <pc:docMk/>
            <pc:sldMk cId="1865323282" sldId="507"/>
            <ac:spMk id="10" creationId="{F7EB74C1-8796-4F6A-903B-72F7C70E5E31}"/>
          </ac:spMkLst>
        </pc:spChg>
        <pc:spChg chg="add mod">
          <ac:chgData name="Chris Unwin" userId="ecb1ebdc-b4ce-451a-a330-7da45b58990a" providerId="ADAL" clId="{1F8AC4A6-106D-472A-A380-3B9D92F98A44}" dt="2020-09-03T12:58:18.222" v="1172" actId="1076"/>
          <ac:spMkLst>
            <pc:docMk/>
            <pc:sldMk cId="1865323282" sldId="507"/>
            <ac:spMk id="12" creationId="{55439A25-F9E4-463D-B3A5-D247402D4981}"/>
          </ac:spMkLst>
        </pc:spChg>
        <pc:spChg chg="del">
          <ac:chgData name="Chris Unwin" userId="ecb1ebdc-b4ce-451a-a330-7da45b58990a" providerId="ADAL" clId="{1F8AC4A6-106D-472A-A380-3B9D92F98A44}" dt="2020-09-03T12:56:55.354" v="1156" actId="478"/>
          <ac:spMkLst>
            <pc:docMk/>
            <pc:sldMk cId="1865323282" sldId="507"/>
            <ac:spMk id="13" creationId="{BE13A787-3B5F-4F97-9759-E7FBB1595C97}"/>
          </ac:spMkLst>
        </pc:spChg>
        <pc:spChg chg="add mod">
          <ac:chgData name="Chris Unwin" userId="ecb1ebdc-b4ce-451a-a330-7da45b58990a" providerId="ADAL" clId="{1F8AC4A6-106D-472A-A380-3B9D92F98A44}" dt="2020-09-03T12:58:18.222" v="1172" actId="1076"/>
          <ac:spMkLst>
            <pc:docMk/>
            <pc:sldMk cId="1865323282" sldId="507"/>
            <ac:spMk id="16" creationId="{C9683D22-D230-4715-9A3C-624B76247247}"/>
          </ac:spMkLst>
        </pc:spChg>
        <pc:spChg chg="del">
          <ac:chgData name="Chris Unwin" userId="ecb1ebdc-b4ce-451a-a330-7da45b58990a" providerId="ADAL" clId="{1F8AC4A6-106D-472A-A380-3B9D92F98A44}" dt="2020-09-03T12:56:55.354" v="1156" actId="478"/>
          <ac:spMkLst>
            <pc:docMk/>
            <pc:sldMk cId="1865323282" sldId="507"/>
            <ac:spMk id="17" creationId="{27539B0C-E48D-4B8F-A16E-120858D8D8B6}"/>
          </ac:spMkLst>
        </pc:spChg>
        <pc:spChg chg="del">
          <ac:chgData name="Chris Unwin" userId="ecb1ebdc-b4ce-451a-a330-7da45b58990a" providerId="ADAL" clId="{1F8AC4A6-106D-472A-A380-3B9D92F98A44}" dt="2020-09-03T12:56:55.354" v="1156" actId="478"/>
          <ac:spMkLst>
            <pc:docMk/>
            <pc:sldMk cId="1865323282" sldId="507"/>
            <ac:spMk id="19" creationId="{03314A54-F5C9-4532-ADA1-53BC15A0A586}"/>
          </ac:spMkLst>
        </pc:spChg>
        <pc:spChg chg="del">
          <ac:chgData name="Chris Unwin" userId="ecb1ebdc-b4ce-451a-a330-7da45b58990a" providerId="ADAL" clId="{1F8AC4A6-106D-472A-A380-3B9D92F98A44}" dt="2020-09-03T12:56:55.354" v="1156" actId="478"/>
          <ac:spMkLst>
            <pc:docMk/>
            <pc:sldMk cId="1865323282" sldId="507"/>
            <ac:spMk id="21" creationId="{2BBAB991-46BF-48A8-8EC7-CA30676A3BE5}"/>
          </ac:spMkLst>
        </pc:spChg>
        <pc:spChg chg="add mod">
          <ac:chgData name="Chris Unwin" userId="ecb1ebdc-b4ce-451a-a330-7da45b58990a" providerId="ADAL" clId="{1F8AC4A6-106D-472A-A380-3B9D92F98A44}" dt="2020-09-03T12:58:18.222" v="1172" actId="1076"/>
          <ac:spMkLst>
            <pc:docMk/>
            <pc:sldMk cId="1865323282" sldId="507"/>
            <ac:spMk id="25" creationId="{0410E2D5-9373-4F84-8649-999CC4B3A0B6}"/>
          </ac:spMkLst>
        </pc:spChg>
        <pc:spChg chg="add mod">
          <ac:chgData name="Chris Unwin" userId="ecb1ebdc-b4ce-451a-a330-7da45b58990a" providerId="ADAL" clId="{1F8AC4A6-106D-472A-A380-3B9D92F98A44}" dt="2020-09-03T12:58:18.222" v="1172" actId="1076"/>
          <ac:spMkLst>
            <pc:docMk/>
            <pc:sldMk cId="1865323282" sldId="507"/>
            <ac:spMk id="27" creationId="{B8692C80-06BE-4FB3-BC4D-C2C22C4D58FE}"/>
          </ac:spMkLst>
        </pc:spChg>
        <pc:spChg chg="add mod">
          <ac:chgData name="Chris Unwin" userId="ecb1ebdc-b4ce-451a-a330-7da45b58990a" providerId="ADAL" clId="{1F8AC4A6-106D-472A-A380-3B9D92F98A44}" dt="2020-09-03T12:58:18.222" v="1172" actId="1076"/>
          <ac:spMkLst>
            <pc:docMk/>
            <pc:sldMk cId="1865323282" sldId="507"/>
            <ac:spMk id="29" creationId="{363C146F-1C47-4D59-A657-9CD1105E942A}"/>
          </ac:spMkLst>
        </pc:spChg>
        <pc:spChg chg="del">
          <ac:chgData name="Chris Unwin" userId="ecb1ebdc-b4ce-451a-a330-7da45b58990a" providerId="ADAL" clId="{1F8AC4A6-106D-472A-A380-3B9D92F98A44}" dt="2020-09-03T12:56:55.354" v="1156" actId="478"/>
          <ac:spMkLst>
            <pc:docMk/>
            <pc:sldMk cId="1865323282" sldId="507"/>
            <ac:spMk id="31" creationId="{D2307AE1-384F-491D-9696-64868ED9D7DC}"/>
          </ac:spMkLst>
        </pc:spChg>
        <pc:spChg chg="del">
          <ac:chgData name="Chris Unwin" userId="ecb1ebdc-b4ce-451a-a330-7da45b58990a" providerId="ADAL" clId="{1F8AC4A6-106D-472A-A380-3B9D92F98A44}" dt="2020-09-03T12:56:55.354" v="1156" actId="478"/>
          <ac:spMkLst>
            <pc:docMk/>
            <pc:sldMk cId="1865323282" sldId="507"/>
            <ac:spMk id="33" creationId="{729DD2B2-F168-4276-AF26-826D3B23257C}"/>
          </ac:spMkLst>
        </pc:spChg>
        <pc:spChg chg="add mod">
          <ac:chgData name="Chris Unwin" userId="ecb1ebdc-b4ce-451a-a330-7da45b58990a" providerId="ADAL" clId="{1F8AC4A6-106D-472A-A380-3B9D92F98A44}" dt="2020-09-03T12:58:18.222" v="1172" actId="1076"/>
          <ac:spMkLst>
            <pc:docMk/>
            <pc:sldMk cId="1865323282" sldId="507"/>
            <ac:spMk id="37" creationId="{816A9B49-6494-47F6-B50A-3005D13DF1F3}"/>
          </ac:spMkLst>
        </pc:spChg>
        <pc:spChg chg="add mod">
          <ac:chgData name="Chris Unwin" userId="ecb1ebdc-b4ce-451a-a330-7da45b58990a" providerId="ADAL" clId="{1F8AC4A6-106D-472A-A380-3B9D92F98A44}" dt="2020-09-06T15:04:44.073" v="7306" actId="20577"/>
          <ac:spMkLst>
            <pc:docMk/>
            <pc:sldMk cId="1865323282" sldId="507"/>
            <ac:spMk id="39" creationId="{07BFBDD3-DAA0-4A24-BEBE-3F0F623FE21C}"/>
          </ac:spMkLst>
        </pc:spChg>
        <pc:picChg chg="add mod">
          <ac:chgData name="Chris Unwin" userId="ecb1ebdc-b4ce-451a-a330-7da45b58990a" providerId="ADAL" clId="{1F8AC4A6-106D-472A-A380-3B9D92F98A44}" dt="2020-09-03T12:58:18.222" v="1172" actId="1076"/>
          <ac:picMkLst>
            <pc:docMk/>
            <pc:sldMk cId="1865323282" sldId="507"/>
            <ac:picMk id="2" creationId="{6B8936F6-C553-4194-B248-A71ADB1C44A2}"/>
          </ac:picMkLst>
        </pc:picChg>
        <pc:picChg chg="add mod">
          <ac:chgData name="Chris Unwin" userId="ecb1ebdc-b4ce-451a-a330-7da45b58990a" providerId="ADAL" clId="{1F8AC4A6-106D-472A-A380-3B9D92F98A44}" dt="2020-09-03T12:58:18.222" v="1172" actId="1076"/>
          <ac:picMkLst>
            <pc:docMk/>
            <pc:sldMk cId="1865323282" sldId="507"/>
            <ac:picMk id="6" creationId="{16CCCA91-8C85-4114-AC4E-D8B4CF51287B}"/>
          </ac:picMkLst>
        </pc:picChg>
        <pc:picChg chg="del">
          <ac:chgData name="Chris Unwin" userId="ecb1ebdc-b4ce-451a-a330-7da45b58990a" providerId="ADAL" clId="{1F8AC4A6-106D-472A-A380-3B9D92F98A44}" dt="2020-09-03T12:56:55.354" v="1156" actId="478"/>
          <ac:picMkLst>
            <pc:docMk/>
            <pc:sldMk cId="1865323282" sldId="507"/>
            <ac:picMk id="7" creationId="{F9AF6963-3937-49CB-8A47-CE6CE01C6108}"/>
          </ac:picMkLst>
        </pc:picChg>
        <pc:picChg chg="del">
          <ac:chgData name="Chris Unwin" userId="ecb1ebdc-b4ce-451a-a330-7da45b58990a" providerId="ADAL" clId="{1F8AC4A6-106D-472A-A380-3B9D92F98A44}" dt="2020-09-03T12:56:55.354" v="1156" actId="478"/>
          <ac:picMkLst>
            <pc:docMk/>
            <pc:sldMk cId="1865323282" sldId="507"/>
            <ac:picMk id="9" creationId="{21D9557D-2D94-4974-8D91-AF942CBCDB9E}"/>
          </ac:picMkLst>
        </pc:picChg>
        <pc:picChg chg="del">
          <ac:chgData name="Chris Unwin" userId="ecb1ebdc-b4ce-451a-a330-7da45b58990a" providerId="ADAL" clId="{1F8AC4A6-106D-472A-A380-3B9D92F98A44}" dt="2020-09-03T12:56:55.354" v="1156" actId="478"/>
          <ac:picMkLst>
            <pc:docMk/>
            <pc:sldMk cId="1865323282" sldId="507"/>
            <ac:picMk id="11" creationId="{75EF15D5-88DB-49EA-8232-AE05CC322E72}"/>
          </ac:picMkLst>
        </pc:picChg>
        <pc:picChg chg="add mod">
          <ac:chgData name="Chris Unwin" userId="ecb1ebdc-b4ce-451a-a330-7da45b58990a" providerId="ADAL" clId="{1F8AC4A6-106D-472A-A380-3B9D92F98A44}" dt="2020-09-03T12:58:18.222" v="1172" actId="1076"/>
          <ac:picMkLst>
            <pc:docMk/>
            <pc:sldMk cId="1865323282" sldId="507"/>
            <ac:picMk id="14" creationId="{766FB128-F1D7-42D9-A0FA-807600F44A8B}"/>
          </ac:picMkLst>
        </pc:picChg>
        <pc:picChg chg="del">
          <ac:chgData name="Chris Unwin" userId="ecb1ebdc-b4ce-451a-a330-7da45b58990a" providerId="ADAL" clId="{1F8AC4A6-106D-472A-A380-3B9D92F98A44}" dt="2020-09-03T12:56:55.354" v="1156" actId="478"/>
          <ac:picMkLst>
            <pc:docMk/>
            <pc:sldMk cId="1865323282" sldId="507"/>
            <ac:picMk id="15" creationId="{8FEDC7F0-FA63-429A-B98E-100D2AA10481}"/>
          </ac:picMkLst>
        </pc:picChg>
        <pc:picChg chg="add mod">
          <ac:chgData name="Chris Unwin" userId="ecb1ebdc-b4ce-451a-a330-7da45b58990a" providerId="ADAL" clId="{1F8AC4A6-106D-472A-A380-3B9D92F98A44}" dt="2020-09-03T12:58:18.222" v="1172" actId="1076"/>
          <ac:picMkLst>
            <pc:docMk/>
            <pc:sldMk cId="1865323282" sldId="507"/>
            <ac:picMk id="23" creationId="{458F57ED-F422-43CB-8234-4836A74A5C4D}"/>
          </ac:picMkLst>
        </pc:picChg>
        <pc:picChg chg="del">
          <ac:chgData name="Chris Unwin" userId="ecb1ebdc-b4ce-451a-a330-7da45b58990a" providerId="ADAL" clId="{1F8AC4A6-106D-472A-A380-3B9D92F98A44}" dt="2020-09-03T12:56:52.153" v="1155" actId="478"/>
          <ac:picMkLst>
            <pc:docMk/>
            <pc:sldMk cId="1865323282" sldId="507"/>
            <ac:picMk id="35" creationId="{1D9FDA40-BB9F-4A82-BC79-75ACE097D794}"/>
          </ac:picMkLst>
        </pc:picChg>
        <pc:picChg chg="add del mod">
          <ac:chgData name="Chris Unwin" userId="ecb1ebdc-b4ce-451a-a330-7da45b58990a" providerId="ADAL" clId="{1F8AC4A6-106D-472A-A380-3B9D92F98A44}" dt="2020-09-03T12:57:23.441" v="1168" actId="478"/>
          <ac:picMkLst>
            <pc:docMk/>
            <pc:sldMk cId="1865323282" sldId="507"/>
            <ac:picMk id="41" creationId="{E5FA3168-773A-4801-B940-94D84EE63923}"/>
          </ac:picMkLst>
        </pc:picChg>
        <pc:picChg chg="add mod">
          <ac:chgData name="Chris Unwin" userId="ecb1ebdc-b4ce-451a-a330-7da45b58990a" providerId="ADAL" clId="{1F8AC4A6-106D-472A-A380-3B9D92F98A44}" dt="2020-09-03T12:57:39.207" v="1170" actId="14826"/>
          <ac:picMkLst>
            <pc:docMk/>
            <pc:sldMk cId="1865323282" sldId="507"/>
            <ac:picMk id="43" creationId="{76E65FB7-A749-4978-A710-B3C83135C226}"/>
          </ac:picMkLst>
        </pc:picChg>
      </pc:sldChg>
      <pc:sldChg chg="addSp delSp modSp add mod">
        <pc:chgData name="Chris Unwin" userId="ecb1ebdc-b4ce-451a-a330-7da45b58990a" providerId="ADAL" clId="{1F8AC4A6-106D-472A-A380-3B9D92F98A44}" dt="2020-09-06T15:04:50.176" v="7307" actId="20577"/>
        <pc:sldMkLst>
          <pc:docMk/>
          <pc:sldMk cId="1202511168" sldId="508"/>
        </pc:sldMkLst>
        <pc:spChg chg="mod">
          <ac:chgData name="Chris Unwin" userId="ecb1ebdc-b4ce-451a-a330-7da45b58990a" providerId="ADAL" clId="{1F8AC4A6-106D-472A-A380-3B9D92F98A44}" dt="2020-09-03T12:59:36.276" v="1199" actId="20577"/>
          <ac:spMkLst>
            <pc:docMk/>
            <pc:sldMk cId="1202511168" sldId="508"/>
            <ac:spMk id="4" creationId="{21861B5C-63B9-4A10-8949-EBC8A4B347D4}"/>
          </ac:spMkLst>
        </pc:spChg>
        <pc:spChg chg="del">
          <ac:chgData name="Chris Unwin" userId="ecb1ebdc-b4ce-451a-a330-7da45b58990a" providerId="ADAL" clId="{1F8AC4A6-106D-472A-A380-3B9D92F98A44}" dt="2020-09-03T12:58:51.348" v="1178" actId="478"/>
          <ac:spMkLst>
            <pc:docMk/>
            <pc:sldMk cId="1202511168" sldId="508"/>
            <ac:spMk id="5" creationId="{54EDD749-FF5B-4382-B7A1-4E175AA4DA3B}"/>
          </ac:spMkLst>
        </pc:spChg>
        <pc:spChg chg="add del">
          <ac:chgData name="Chris Unwin" userId="ecb1ebdc-b4ce-451a-a330-7da45b58990a" providerId="ADAL" clId="{1F8AC4A6-106D-472A-A380-3B9D92F98A44}" dt="2020-09-03T12:58:50.055" v="1177" actId="22"/>
          <ac:spMkLst>
            <pc:docMk/>
            <pc:sldMk cId="1202511168" sldId="508"/>
            <ac:spMk id="8" creationId="{5F30C433-DC07-4976-A640-634EE29F4C26}"/>
          </ac:spMkLst>
        </pc:spChg>
        <pc:spChg chg="add del">
          <ac:chgData name="Chris Unwin" userId="ecb1ebdc-b4ce-451a-a330-7da45b58990a" providerId="ADAL" clId="{1F8AC4A6-106D-472A-A380-3B9D92F98A44}" dt="2020-09-03T12:58:50.055" v="1177" actId="22"/>
          <ac:spMkLst>
            <pc:docMk/>
            <pc:sldMk cId="1202511168" sldId="508"/>
            <ac:spMk id="10" creationId="{B29DDDE1-09E3-4E17-955A-A4B4517EA6ED}"/>
          </ac:spMkLst>
        </pc:spChg>
        <pc:spChg chg="del">
          <ac:chgData name="Chris Unwin" userId="ecb1ebdc-b4ce-451a-a330-7da45b58990a" providerId="ADAL" clId="{1F8AC4A6-106D-472A-A380-3B9D92F98A44}" dt="2020-09-03T12:58:51.348" v="1178" actId="478"/>
          <ac:spMkLst>
            <pc:docMk/>
            <pc:sldMk cId="1202511168" sldId="508"/>
            <ac:spMk id="12" creationId="{55439A25-F9E4-463D-B3A5-D247402D4981}"/>
          </ac:spMkLst>
        </pc:spChg>
        <pc:spChg chg="add del">
          <ac:chgData name="Chris Unwin" userId="ecb1ebdc-b4ce-451a-a330-7da45b58990a" providerId="ADAL" clId="{1F8AC4A6-106D-472A-A380-3B9D92F98A44}" dt="2020-09-03T12:58:50.055" v="1177" actId="22"/>
          <ac:spMkLst>
            <pc:docMk/>
            <pc:sldMk cId="1202511168" sldId="508"/>
            <ac:spMk id="13" creationId="{FC08BEA2-A403-46A8-A36F-5A0F5CC39BDE}"/>
          </ac:spMkLst>
        </pc:spChg>
        <pc:spChg chg="del">
          <ac:chgData name="Chris Unwin" userId="ecb1ebdc-b4ce-451a-a330-7da45b58990a" providerId="ADAL" clId="{1F8AC4A6-106D-472A-A380-3B9D92F98A44}" dt="2020-09-03T12:58:51.348" v="1178" actId="478"/>
          <ac:spMkLst>
            <pc:docMk/>
            <pc:sldMk cId="1202511168" sldId="508"/>
            <ac:spMk id="16" creationId="{C9683D22-D230-4715-9A3C-624B76247247}"/>
          </ac:spMkLst>
        </pc:spChg>
        <pc:spChg chg="add del">
          <ac:chgData name="Chris Unwin" userId="ecb1ebdc-b4ce-451a-a330-7da45b58990a" providerId="ADAL" clId="{1F8AC4A6-106D-472A-A380-3B9D92F98A44}" dt="2020-09-03T12:58:50.055" v="1177" actId="22"/>
          <ac:spMkLst>
            <pc:docMk/>
            <pc:sldMk cId="1202511168" sldId="508"/>
            <ac:spMk id="17" creationId="{D9711E70-DEFE-4657-AD62-266E3C737C1C}"/>
          </ac:spMkLst>
        </pc:spChg>
        <pc:spChg chg="add del">
          <ac:chgData name="Chris Unwin" userId="ecb1ebdc-b4ce-451a-a330-7da45b58990a" providerId="ADAL" clId="{1F8AC4A6-106D-472A-A380-3B9D92F98A44}" dt="2020-09-03T12:58:50.055" v="1177" actId="22"/>
          <ac:spMkLst>
            <pc:docMk/>
            <pc:sldMk cId="1202511168" sldId="508"/>
            <ac:spMk id="19" creationId="{3E709AF3-4680-4826-9D5B-7114A849B4D5}"/>
          </ac:spMkLst>
        </pc:spChg>
        <pc:spChg chg="add del">
          <ac:chgData name="Chris Unwin" userId="ecb1ebdc-b4ce-451a-a330-7da45b58990a" providerId="ADAL" clId="{1F8AC4A6-106D-472A-A380-3B9D92F98A44}" dt="2020-09-03T12:58:50.055" v="1177" actId="22"/>
          <ac:spMkLst>
            <pc:docMk/>
            <pc:sldMk cId="1202511168" sldId="508"/>
            <ac:spMk id="21" creationId="{1C3D41B8-D3B7-4AD1-9F39-001D931E79E9}"/>
          </ac:spMkLst>
        </pc:spChg>
        <pc:spChg chg="del">
          <ac:chgData name="Chris Unwin" userId="ecb1ebdc-b4ce-451a-a330-7da45b58990a" providerId="ADAL" clId="{1F8AC4A6-106D-472A-A380-3B9D92F98A44}" dt="2020-09-03T12:58:51.348" v="1178" actId="478"/>
          <ac:spMkLst>
            <pc:docMk/>
            <pc:sldMk cId="1202511168" sldId="508"/>
            <ac:spMk id="25" creationId="{0410E2D5-9373-4F84-8649-999CC4B3A0B6}"/>
          </ac:spMkLst>
        </pc:spChg>
        <pc:spChg chg="del">
          <ac:chgData name="Chris Unwin" userId="ecb1ebdc-b4ce-451a-a330-7da45b58990a" providerId="ADAL" clId="{1F8AC4A6-106D-472A-A380-3B9D92F98A44}" dt="2020-09-03T12:58:51.348" v="1178" actId="478"/>
          <ac:spMkLst>
            <pc:docMk/>
            <pc:sldMk cId="1202511168" sldId="508"/>
            <ac:spMk id="27" creationId="{B8692C80-06BE-4FB3-BC4D-C2C22C4D58FE}"/>
          </ac:spMkLst>
        </pc:spChg>
        <pc:spChg chg="del">
          <ac:chgData name="Chris Unwin" userId="ecb1ebdc-b4ce-451a-a330-7da45b58990a" providerId="ADAL" clId="{1F8AC4A6-106D-472A-A380-3B9D92F98A44}" dt="2020-09-03T12:58:51.348" v="1178" actId="478"/>
          <ac:spMkLst>
            <pc:docMk/>
            <pc:sldMk cId="1202511168" sldId="508"/>
            <ac:spMk id="29" creationId="{363C146F-1C47-4D59-A657-9CD1105E942A}"/>
          </ac:spMkLst>
        </pc:spChg>
        <pc:spChg chg="add del">
          <ac:chgData name="Chris Unwin" userId="ecb1ebdc-b4ce-451a-a330-7da45b58990a" providerId="ADAL" clId="{1F8AC4A6-106D-472A-A380-3B9D92F98A44}" dt="2020-09-03T12:58:50.055" v="1177" actId="22"/>
          <ac:spMkLst>
            <pc:docMk/>
            <pc:sldMk cId="1202511168" sldId="508"/>
            <ac:spMk id="31" creationId="{1DBF2E0E-9796-40A6-83E6-212562484EA9}"/>
          </ac:spMkLst>
        </pc:spChg>
        <pc:spChg chg="add del">
          <ac:chgData name="Chris Unwin" userId="ecb1ebdc-b4ce-451a-a330-7da45b58990a" providerId="ADAL" clId="{1F8AC4A6-106D-472A-A380-3B9D92F98A44}" dt="2020-09-03T12:58:50.055" v="1177" actId="22"/>
          <ac:spMkLst>
            <pc:docMk/>
            <pc:sldMk cId="1202511168" sldId="508"/>
            <ac:spMk id="33" creationId="{5A86F2A8-2D9E-49F6-ACA8-42444FFCD5C5}"/>
          </ac:spMkLst>
        </pc:spChg>
        <pc:spChg chg="del">
          <ac:chgData name="Chris Unwin" userId="ecb1ebdc-b4ce-451a-a330-7da45b58990a" providerId="ADAL" clId="{1F8AC4A6-106D-472A-A380-3B9D92F98A44}" dt="2020-09-03T12:58:51.348" v="1178" actId="478"/>
          <ac:spMkLst>
            <pc:docMk/>
            <pc:sldMk cId="1202511168" sldId="508"/>
            <ac:spMk id="37" creationId="{816A9B49-6494-47F6-B50A-3005D13DF1F3}"/>
          </ac:spMkLst>
        </pc:spChg>
        <pc:spChg chg="del">
          <ac:chgData name="Chris Unwin" userId="ecb1ebdc-b4ce-451a-a330-7da45b58990a" providerId="ADAL" clId="{1F8AC4A6-106D-472A-A380-3B9D92F98A44}" dt="2020-09-03T12:58:51.348" v="1178" actId="478"/>
          <ac:spMkLst>
            <pc:docMk/>
            <pc:sldMk cId="1202511168" sldId="508"/>
            <ac:spMk id="39" creationId="{07BFBDD3-DAA0-4A24-BEBE-3F0F623FE21C}"/>
          </ac:spMkLst>
        </pc:spChg>
        <pc:spChg chg="add mod">
          <ac:chgData name="Chris Unwin" userId="ecb1ebdc-b4ce-451a-a330-7da45b58990a" providerId="ADAL" clId="{1F8AC4A6-106D-472A-A380-3B9D92F98A44}" dt="2020-09-03T12:59:10.978" v="1182" actId="1076"/>
          <ac:spMkLst>
            <pc:docMk/>
            <pc:sldMk cId="1202511168" sldId="508"/>
            <ac:spMk id="45" creationId="{FF4AD54C-F61E-42B1-ADA3-07B822FD3ACB}"/>
          </ac:spMkLst>
        </pc:spChg>
        <pc:spChg chg="add mod">
          <ac:chgData name="Chris Unwin" userId="ecb1ebdc-b4ce-451a-a330-7da45b58990a" providerId="ADAL" clId="{1F8AC4A6-106D-472A-A380-3B9D92F98A44}" dt="2020-09-03T12:59:10.978" v="1182" actId="1076"/>
          <ac:spMkLst>
            <pc:docMk/>
            <pc:sldMk cId="1202511168" sldId="508"/>
            <ac:spMk id="49" creationId="{E3763F25-3118-4AF5-858D-C6678AABDBD7}"/>
          </ac:spMkLst>
        </pc:spChg>
        <pc:spChg chg="add mod">
          <ac:chgData name="Chris Unwin" userId="ecb1ebdc-b4ce-451a-a330-7da45b58990a" providerId="ADAL" clId="{1F8AC4A6-106D-472A-A380-3B9D92F98A44}" dt="2020-09-03T12:59:10.978" v="1182" actId="1076"/>
          <ac:spMkLst>
            <pc:docMk/>
            <pc:sldMk cId="1202511168" sldId="508"/>
            <ac:spMk id="53" creationId="{52F89185-BA02-4A3C-B483-D622E3B0A837}"/>
          </ac:spMkLst>
        </pc:spChg>
        <pc:spChg chg="add mod">
          <ac:chgData name="Chris Unwin" userId="ecb1ebdc-b4ce-451a-a330-7da45b58990a" providerId="ADAL" clId="{1F8AC4A6-106D-472A-A380-3B9D92F98A44}" dt="2020-09-03T12:59:10.978" v="1182" actId="1076"/>
          <ac:spMkLst>
            <pc:docMk/>
            <pc:sldMk cId="1202511168" sldId="508"/>
            <ac:spMk id="57" creationId="{3E1B0D64-2059-4809-8C92-83FB0A28D961}"/>
          </ac:spMkLst>
        </pc:spChg>
        <pc:spChg chg="add mod">
          <ac:chgData name="Chris Unwin" userId="ecb1ebdc-b4ce-451a-a330-7da45b58990a" providerId="ADAL" clId="{1F8AC4A6-106D-472A-A380-3B9D92F98A44}" dt="2020-09-03T12:59:52.445" v="1206" actId="20577"/>
          <ac:spMkLst>
            <pc:docMk/>
            <pc:sldMk cId="1202511168" sldId="508"/>
            <ac:spMk id="59" creationId="{65889189-6B08-4122-817A-4294D1F18547}"/>
          </ac:spMkLst>
        </pc:spChg>
        <pc:spChg chg="add mod">
          <ac:chgData name="Chris Unwin" userId="ecb1ebdc-b4ce-451a-a330-7da45b58990a" providerId="ADAL" clId="{1F8AC4A6-106D-472A-A380-3B9D92F98A44}" dt="2020-09-03T12:59:10.978" v="1182" actId="1076"/>
          <ac:spMkLst>
            <pc:docMk/>
            <pc:sldMk cId="1202511168" sldId="508"/>
            <ac:spMk id="61" creationId="{9F6660C4-F70A-42C2-B277-DF76AC73CBDB}"/>
          </ac:spMkLst>
        </pc:spChg>
        <pc:spChg chg="add mod">
          <ac:chgData name="Chris Unwin" userId="ecb1ebdc-b4ce-451a-a330-7da45b58990a" providerId="ADAL" clId="{1F8AC4A6-106D-472A-A380-3B9D92F98A44}" dt="2020-09-03T12:59:10.978" v="1182" actId="1076"/>
          <ac:spMkLst>
            <pc:docMk/>
            <pc:sldMk cId="1202511168" sldId="508"/>
            <ac:spMk id="63" creationId="{B46C9DE7-8722-4A5A-B6DE-71A0527926D0}"/>
          </ac:spMkLst>
        </pc:spChg>
        <pc:spChg chg="add mod">
          <ac:chgData name="Chris Unwin" userId="ecb1ebdc-b4ce-451a-a330-7da45b58990a" providerId="ADAL" clId="{1F8AC4A6-106D-472A-A380-3B9D92F98A44}" dt="2020-09-06T15:04:50.176" v="7307" actId="20577"/>
          <ac:spMkLst>
            <pc:docMk/>
            <pc:sldMk cId="1202511168" sldId="508"/>
            <ac:spMk id="65" creationId="{2C752975-E2D6-4C8A-82BA-E6946C05FCC5}"/>
          </ac:spMkLst>
        </pc:spChg>
        <pc:picChg chg="del">
          <ac:chgData name="Chris Unwin" userId="ecb1ebdc-b4ce-451a-a330-7da45b58990a" providerId="ADAL" clId="{1F8AC4A6-106D-472A-A380-3B9D92F98A44}" dt="2020-09-03T12:58:51.348" v="1178" actId="478"/>
          <ac:picMkLst>
            <pc:docMk/>
            <pc:sldMk cId="1202511168" sldId="508"/>
            <ac:picMk id="2" creationId="{6B8936F6-C553-4194-B248-A71ADB1C44A2}"/>
          </ac:picMkLst>
        </pc:picChg>
        <pc:picChg chg="del">
          <ac:chgData name="Chris Unwin" userId="ecb1ebdc-b4ce-451a-a330-7da45b58990a" providerId="ADAL" clId="{1F8AC4A6-106D-472A-A380-3B9D92F98A44}" dt="2020-09-03T12:58:51.348" v="1178" actId="478"/>
          <ac:picMkLst>
            <pc:docMk/>
            <pc:sldMk cId="1202511168" sldId="508"/>
            <ac:picMk id="6" creationId="{16CCCA91-8C85-4114-AC4E-D8B4CF51287B}"/>
          </ac:picMkLst>
        </pc:picChg>
        <pc:picChg chg="add del">
          <ac:chgData name="Chris Unwin" userId="ecb1ebdc-b4ce-451a-a330-7da45b58990a" providerId="ADAL" clId="{1F8AC4A6-106D-472A-A380-3B9D92F98A44}" dt="2020-09-03T12:58:50.055" v="1177" actId="22"/>
          <ac:picMkLst>
            <pc:docMk/>
            <pc:sldMk cId="1202511168" sldId="508"/>
            <ac:picMk id="7" creationId="{1DBB7688-CE3E-4760-9DD7-D7D0B62C1AE0}"/>
          </ac:picMkLst>
        </pc:picChg>
        <pc:picChg chg="add del">
          <ac:chgData name="Chris Unwin" userId="ecb1ebdc-b4ce-451a-a330-7da45b58990a" providerId="ADAL" clId="{1F8AC4A6-106D-472A-A380-3B9D92F98A44}" dt="2020-09-03T12:58:50.055" v="1177" actId="22"/>
          <ac:picMkLst>
            <pc:docMk/>
            <pc:sldMk cId="1202511168" sldId="508"/>
            <ac:picMk id="9" creationId="{567DE057-34E5-40EF-97D0-4C609C209D57}"/>
          </ac:picMkLst>
        </pc:picChg>
        <pc:picChg chg="add del">
          <ac:chgData name="Chris Unwin" userId="ecb1ebdc-b4ce-451a-a330-7da45b58990a" providerId="ADAL" clId="{1F8AC4A6-106D-472A-A380-3B9D92F98A44}" dt="2020-09-03T12:58:50.055" v="1177" actId="22"/>
          <ac:picMkLst>
            <pc:docMk/>
            <pc:sldMk cId="1202511168" sldId="508"/>
            <ac:picMk id="11" creationId="{7C0761E3-C584-4CE8-A1A8-BE4F21915C8A}"/>
          </ac:picMkLst>
        </pc:picChg>
        <pc:picChg chg="del">
          <ac:chgData name="Chris Unwin" userId="ecb1ebdc-b4ce-451a-a330-7da45b58990a" providerId="ADAL" clId="{1F8AC4A6-106D-472A-A380-3B9D92F98A44}" dt="2020-09-03T12:58:51.348" v="1178" actId="478"/>
          <ac:picMkLst>
            <pc:docMk/>
            <pc:sldMk cId="1202511168" sldId="508"/>
            <ac:picMk id="14" creationId="{766FB128-F1D7-42D9-A0FA-807600F44A8B}"/>
          </ac:picMkLst>
        </pc:picChg>
        <pc:picChg chg="add del">
          <ac:chgData name="Chris Unwin" userId="ecb1ebdc-b4ce-451a-a330-7da45b58990a" providerId="ADAL" clId="{1F8AC4A6-106D-472A-A380-3B9D92F98A44}" dt="2020-09-03T12:58:50.055" v="1177" actId="22"/>
          <ac:picMkLst>
            <pc:docMk/>
            <pc:sldMk cId="1202511168" sldId="508"/>
            <ac:picMk id="15" creationId="{C6CFB5F6-4C0C-4B7E-AB26-EAB307EF1DCA}"/>
          </ac:picMkLst>
        </pc:picChg>
        <pc:picChg chg="del">
          <ac:chgData name="Chris Unwin" userId="ecb1ebdc-b4ce-451a-a330-7da45b58990a" providerId="ADAL" clId="{1F8AC4A6-106D-472A-A380-3B9D92F98A44}" dt="2020-09-03T12:58:51.348" v="1178" actId="478"/>
          <ac:picMkLst>
            <pc:docMk/>
            <pc:sldMk cId="1202511168" sldId="508"/>
            <ac:picMk id="23" creationId="{458F57ED-F422-43CB-8234-4836A74A5C4D}"/>
          </ac:picMkLst>
        </pc:picChg>
        <pc:picChg chg="add del">
          <ac:chgData name="Chris Unwin" userId="ecb1ebdc-b4ce-451a-a330-7da45b58990a" providerId="ADAL" clId="{1F8AC4A6-106D-472A-A380-3B9D92F98A44}" dt="2020-09-03T12:58:50.055" v="1177" actId="22"/>
          <ac:picMkLst>
            <pc:docMk/>
            <pc:sldMk cId="1202511168" sldId="508"/>
            <ac:picMk id="35" creationId="{19F4BEC0-4E57-40E1-8867-C4A706B469DB}"/>
          </ac:picMkLst>
        </pc:picChg>
        <pc:picChg chg="add mod">
          <ac:chgData name="Chris Unwin" userId="ecb1ebdc-b4ce-451a-a330-7da45b58990a" providerId="ADAL" clId="{1F8AC4A6-106D-472A-A380-3B9D92F98A44}" dt="2020-09-03T12:59:10.978" v="1182" actId="1076"/>
          <ac:picMkLst>
            <pc:docMk/>
            <pc:sldMk cId="1202511168" sldId="508"/>
            <ac:picMk id="41" creationId="{BBFAA78D-46AB-4EC0-9F52-4E4A4E0F83FE}"/>
          </ac:picMkLst>
        </pc:picChg>
        <pc:picChg chg="mod">
          <ac:chgData name="Chris Unwin" userId="ecb1ebdc-b4ce-451a-a330-7da45b58990a" providerId="ADAL" clId="{1F8AC4A6-106D-472A-A380-3B9D92F98A44}" dt="2020-09-03T12:58:58.642" v="1181" actId="14826"/>
          <ac:picMkLst>
            <pc:docMk/>
            <pc:sldMk cId="1202511168" sldId="508"/>
            <ac:picMk id="43" creationId="{76E65FB7-A749-4978-A710-B3C83135C226}"/>
          </ac:picMkLst>
        </pc:picChg>
        <pc:picChg chg="add mod">
          <ac:chgData name="Chris Unwin" userId="ecb1ebdc-b4ce-451a-a330-7da45b58990a" providerId="ADAL" clId="{1F8AC4A6-106D-472A-A380-3B9D92F98A44}" dt="2020-09-03T12:59:10.978" v="1182" actId="1076"/>
          <ac:picMkLst>
            <pc:docMk/>
            <pc:sldMk cId="1202511168" sldId="508"/>
            <ac:picMk id="47" creationId="{A70A3E31-E4E8-4BC6-A3EB-42D761C57706}"/>
          </ac:picMkLst>
        </pc:picChg>
        <pc:picChg chg="add mod">
          <ac:chgData name="Chris Unwin" userId="ecb1ebdc-b4ce-451a-a330-7da45b58990a" providerId="ADAL" clId="{1F8AC4A6-106D-472A-A380-3B9D92F98A44}" dt="2020-09-03T12:59:10.978" v="1182" actId="1076"/>
          <ac:picMkLst>
            <pc:docMk/>
            <pc:sldMk cId="1202511168" sldId="508"/>
            <ac:picMk id="51" creationId="{8E0268C2-AF1B-4651-BF0A-21E7B65815B8}"/>
          </ac:picMkLst>
        </pc:picChg>
        <pc:picChg chg="add mod">
          <ac:chgData name="Chris Unwin" userId="ecb1ebdc-b4ce-451a-a330-7da45b58990a" providerId="ADAL" clId="{1F8AC4A6-106D-472A-A380-3B9D92F98A44}" dt="2020-09-03T12:59:10.978" v="1182" actId="1076"/>
          <ac:picMkLst>
            <pc:docMk/>
            <pc:sldMk cId="1202511168" sldId="508"/>
            <ac:picMk id="55" creationId="{9B7FDDCA-6A95-4CD5-90BA-110012A856EC}"/>
          </ac:picMkLst>
        </pc:picChg>
        <pc:picChg chg="add del">
          <ac:chgData name="Chris Unwin" userId="ecb1ebdc-b4ce-451a-a330-7da45b58990a" providerId="ADAL" clId="{1F8AC4A6-106D-472A-A380-3B9D92F98A44}" dt="2020-09-03T12:58:56.241" v="1180" actId="21"/>
          <ac:picMkLst>
            <pc:docMk/>
            <pc:sldMk cId="1202511168" sldId="508"/>
            <ac:picMk id="67" creationId="{BDC039E5-D8E0-42C6-BED8-D76CE4EF3868}"/>
          </ac:picMkLst>
        </pc:picChg>
      </pc:sldChg>
      <pc:sldChg chg="addSp delSp modSp add mod">
        <pc:chgData name="Chris Unwin" userId="ecb1ebdc-b4ce-451a-a330-7da45b58990a" providerId="ADAL" clId="{1F8AC4A6-106D-472A-A380-3B9D92F98A44}" dt="2020-09-06T15:05:02.068" v="7309" actId="1076"/>
        <pc:sldMkLst>
          <pc:docMk/>
          <pc:sldMk cId="824502886" sldId="509"/>
        </pc:sldMkLst>
        <pc:spChg chg="mod">
          <ac:chgData name="Chris Unwin" userId="ecb1ebdc-b4ce-451a-a330-7da45b58990a" providerId="ADAL" clId="{1F8AC4A6-106D-472A-A380-3B9D92F98A44}" dt="2020-09-03T13:00:26.581" v="1247" actId="20577"/>
          <ac:spMkLst>
            <pc:docMk/>
            <pc:sldMk cId="824502886" sldId="509"/>
            <ac:spMk id="4" creationId="{21861B5C-63B9-4A10-8949-EBC8A4B347D4}"/>
          </ac:spMkLst>
        </pc:spChg>
        <pc:spChg chg="del">
          <ac:chgData name="Chris Unwin" userId="ecb1ebdc-b4ce-451a-a330-7da45b58990a" providerId="ADAL" clId="{1F8AC4A6-106D-472A-A380-3B9D92F98A44}" dt="2020-09-03T13:00:22.537" v="1246" actId="478"/>
          <ac:spMkLst>
            <pc:docMk/>
            <pc:sldMk cId="824502886" sldId="509"/>
            <ac:spMk id="45" creationId="{FF4AD54C-F61E-42B1-ADA3-07B822FD3ACB}"/>
          </ac:spMkLst>
        </pc:spChg>
        <pc:spChg chg="del">
          <ac:chgData name="Chris Unwin" userId="ecb1ebdc-b4ce-451a-a330-7da45b58990a" providerId="ADAL" clId="{1F8AC4A6-106D-472A-A380-3B9D92F98A44}" dt="2020-09-03T13:00:22.537" v="1246" actId="478"/>
          <ac:spMkLst>
            <pc:docMk/>
            <pc:sldMk cId="824502886" sldId="509"/>
            <ac:spMk id="49" creationId="{E3763F25-3118-4AF5-858D-C6678AABDBD7}"/>
          </ac:spMkLst>
        </pc:spChg>
        <pc:spChg chg="del">
          <ac:chgData name="Chris Unwin" userId="ecb1ebdc-b4ce-451a-a330-7da45b58990a" providerId="ADAL" clId="{1F8AC4A6-106D-472A-A380-3B9D92F98A44}" dt="2020-09-03T13:00:22.537" v="1246" actId="478"/>
          <ac:spMkLst>
            <pc:docMk/>
            <pc:sldMk cId="824502886" sldId="509"/>
            <ac:spMk id="53" creationId="{52F89185-BA02-4A3C-B483-D622E3B0A837}"/>
          </ac:spMkLst>
        </pc:spChg>
        <pc:spChg chg="del">
          <ac:chgData name="Chris Unwin" userId="ecb1ebdc-b4ce-451a-a330-7da45b58990a" providerId="ADAL" clId="{1F8AC4A6-106D-472A-A380-3B9D92F98A44}" dt="2020-09-03T13:00:22.537" v="1246" actId="478"/>
          <ac:spMkLst>
            <pc:docMk/>
            <pc:sldMk cId="824502886" sldId="509"/>
            <ac:spMk id="57" creationId="{3E1B0D64-2059-4809-8C92-83FB0A28D961}"/>
          </ac:spMkLst>
        </pc:spChg>
        <pc:spChg chg="del">
          <ac:chgData name="Chris Unwin" userId="ecb1ebdc-b4ce-451a-a330-7da45b58990a" providerId="ADAL" clId="{1F8AC4A6-106D-472A-A380-3B9D92F98A44}" dt="2020-09-03T13:00:22.537" v="1246" actId="478"/>
          <ac:spMkLst>
            <pc:docMk/>
            <pc:sldMk cId="824502886" sldId="509"/>
            <ac:spMk id="59" creationId="{65889189-6B08-4122-817A-4294D1F18547}"/>
          </ac:spMkLst>
        </pc:spChg>
        <pc:spChg chg="del">
          <ac:chgData name="Chris Unwin" userId="ecb1ebdc-b4ce-451a-a330-7da45b58990a" providerId="ADAL" clId="{1F8AC4A6-106D-472A-A380-3B9D92F98A44}" dt="2020-09-03T13:00:22.537" v="1246" actId="478"/>
          <ac:spMkLst>
            <pc:docMk/>
            <pc:sldMk cId="824502886" sldId="509"/>
            <ac:spMk id="61" creationId="{9F6660C4-F70A-42C2-B277-DF76AC73CBDB}"/>
          </ac:spMkLst>
        </pc:spChg>
        <pc:spChg chg="del">
          <ac:chgData name="Chris Unwin" userId="ecb1ebdc-b4ce-451a-a330-7da45b58990a" providerId="ADAL" clId="{1F8AC4A6-106D-472A-A380-3B9D92F98A44}" dt="2020-09-03T13:00:22.537" v="1246" actId="478"/>
          <ac:spMkLst>
            <pc:docMk/>
            <pc:sldMk cId="824502886" sldId="509"/>
            <ac:spMk id="63" creationId="{B46C9DE7-8722-4A5A-B6DE-71A0527926D0}"/>
          </ac:spMkLst>
        </pc:spChg>
        <pc:spChg chg="del">
          <ac:chgData name="Chris Unwin" userId="ecb1ebdc-b4ce-451a-a330-7da45b58990a" providerId="ADAL" clId="{1F8AC4A6-106D-472A-A380-3B9D92F98A44}" dt="2020-09-03T13:00:22.537" v="1246" actId="478"/>
          <ac:spMkLst>
            <pc:docMk/>
            <pc:sldMk cId="824502886" sldId="509"/>
            <ac:spMk id="65" creationId="{2C752975-E2D6-4C8A-82BA-E6946C05FCC5}"/>
          </ac:spMkLst>
        </pc:spChg>
        <pc:picChg chg="add mod">
          <ac:chgData name="Chris Unwin" userId="ecb1ebdc-b4ce-451a-a330-7da45b58990a" providerId="ADAL" clId="{1F8AC4A6-106D-472A-A380-3B9D92F98A44}" dt="2020-09-06T15:05:02.068" v="7309" actId="1076"/>
          <ac:picMkLst>
            <pc:docMk/>
            <pc:sldMk cId="824502886" sldId="509"/>
            <ac:picMk id="2" creationId="{7779E54A-F85D-4106-B335-B5F5C71D6902}"/>
          </ac:picMkLst>
        </pc:picChg>
        <pc:picChg chg="add mod">
          <ac:chgData name="Chris Unwin" userId="ecb1ebdc-b4ce-451a-a330-7da45b58990a" providerId="ADAL" clId="{1F8AC4A6-106D-472A-A380-3B9D92F98A44}" dt="2020-09-03T13:05:10.068" v="1302" actId="1076"/>
          <ac:picMkLst>
            <pc:docMk/>
            <pc:sldMk cId="824502886" sldId="509"/>
            <ac:picMk id="5" creationId="{9F1EE917-7CFB-4AD1-BDC5-DCBAC37C3DE7}"/>
          </ac:picMkLst>
        </pc:picChg>
        <pc:picChg chg="add mod">
          <ac:chgData name="Chris Unwin" userId="ecb1ebdc-b4ce-451a-a330-7da45b58990a" providerId="ADAL" clId="{1F8AC4A6-106D-472A-A380-3B9D92F98A44}" dt="2020-09-03T13:05:10.068" v="1302" actId="1076"/>
          <ac:picMkLst>
            <pc:docMk/>
            <pc:sldMk cId="824502886" sldId="509"/>
            <ac:picMk id="6" creationId="{AF07DC10-D9C5-471C-8816-3517499124FD}"/>
          </ac:picMkLst>
        </pc:picChg>
        <pc:picChg chg="add mod">
          <ac:chgData name="Chris Unwin" userId="ecb1ebdc-b4ce-451a-a330-7da45b58990a" providerId="ADAL" clId="{1F8AC4A6-106D-472A-A380-3B9D92F98A44}" dt="2020-09-03T13:05:10.068" v="1302" actId="1076"/>
          <ac:picMkLst>
            <pc:docMk/>
            <pc:sldMk cId="824502886" sldId="509"/>
            <ac:picMk id="7" creationId="{DBE4E202-0F7D-4444-9552-6E48135F2615}"/>
          </ac:picMkLst>
        </pc:picChg>
        <pc:picChg chg="add mod">
          <ac:chgData name="Chris Unwin" userId="ecb1ebdc-b4ce-451a-a330-7da45b58990a" providerId="ADAL" clId="{1F8AC4A6-106D-472A-A380-3B9D92F98A44}" dt="2020-09-03T13:05:10.068" v="1302" actId="1076"/>
          <ac:picMkLst>
            <pc:docMk/>
            <pc:sldMk cId="824502886" sldId="509"/>
            <ac:picMk id="8" creationId="{272E36F6-1DF4-4986-95FB-94506BA7470A}"/>
          </ac:picMkLst>
        </pc:picChg>
        <pc:picChg chg="add del mod">
          <ac:chgData name="Chris Unwin" userId="ecb1ebdc-b4ce-451a-a330-7da45b58990a" providerId="ADAL" clId="{1F8AC4A6-106D-472A-A380-3B9D92F98A44}" dt="2020-09-06T15:04:58.788" v="7308" actId="478"/>
          <ac:picMkLst>
            <pc:docMk/>
            <pc:sldMk cId="824502886" sldId="509"/>
            <ac:picMk id="9" creationId="{8352B275-A473-4C84-B14E-7B36D11CCB94}"/>
          </ac:picMkLst>
        </pc:picChg>
        <pc:picChg chg="add mod">
          <ac:chgData name="Chris Unwin" userId="ecb1ebdc-b4ce-451a-a330-7da45b58990a" providerId="ADAL" clId="{1F8AC4A6-106D-472A-A380-3B9D92F98A44}" dt="2020-09-03T13:05:10.068" v="1302" actId="1076"/>
          <ac:picMkLst>
            <pc:docMk/>
            <pc:sldMk cId="824502886" sldId="509"/>
            <ac:picMk id="10" creationId="{BA88CD3A-45E7-4F80-B64F-CBF0EADAA374}"/>
          </ac:picMkLst>
        </pc:picChg>
        <pc:picChg chg="add mod">
          <ac:chgData name="Chris Unwin" userId="ecb1ebdc-b4ce-451a-a330-7da45b58990a" providerId="ADAL" clId="{1F8AC4A6-106D-472A-A380-3B9D92F98A44}" dt="2020-09-03T13:05:10.068" v="1302" actId="1076"/>
          <ac:picMkLst>
            <pc:docMk/>
            <pc:sldMk cId="824502886" sldId="509"/>
            <ac:picMk id="11" creationId="{F64657FA-5069-4E05-9B34-842632C04699}"/>
          </ac:picMkLst>
        </pc:picChg>
        <pc:picChg chg="del">
          <ac:chgData name="Chris Unwin" userId="ecb1ebdc-b4ce-451a-a330-7da45b58990a" providerId="ADAL" clId="{1F8AC4A6-106D-472A-A380-3B9D92F98A44}" dt="2020-09-03T13:00:22.537" v="1246" actId="478"/>
          <ac:picMkLst>
            <pc:docMk/>
            <pc:sldMk cId="824502886" sldId="509"/>
            <ac:picMk id="41" creationId="{BBFAA78D-46AB-4EC0-9F52-4E4A4E0F83FE}"/>
          </ac:picMkLst>
        </pc:picChg>
        <pc:picChg chg="del">
          <ac:chgData name="Chris Unwin" userId="ecb1ebdc-b4ce-451a-a330-7da45b58990a" providerId="ADAL" clId="{1F8AC4A6-106D-472A-A380-3B9D92F98A44}" dt="2020-09-03T13:00:22.537" v="1246" actId="478"/>
          <ac:picMkLst>
            <pc:docMk/>
            <pc:sldMk cId="824502886" sldId="509"/>
            <ac:picMk id="43" creationId="{76E65FB7-A749-4978-A710-B3C83135C226}"/>
          </ac:picMkLst>
        </pc:picChg>
        <pc:picChg chg="del">
          <ac:chgData name="Chris Unwin" userId="ecb1ebdc-b4ce-451a-a330-7da45b58990a" providerId="ADAL" clId="{1F8AC4A6-106D-472A-A380-3B9D92F98A44}" dt="2020-09-03T13:00:22.537" v="1246" actId="478"/>
          <ac:picMkLst>
            <pc:docMk/>
            <pc:sldMk cId="824502886" sldId="509"/>
            <ac:picMk id="47" creationId="{A70A3E31-E4E8-4BC6-A3EB-42D761C57706}"/>
          </ac:picMkLst>
        </pc:picChg>
        <pc:picChg chg="del">
          <ac:chgData name="Chris Unwin" userId="ecb1ebdc-b4ce-451a-a330-7da45b58990a" providerId="ADAL" clId="{1F8AC4A6-106D-472A-A380-3B9D92F98A44}" dt="2020-09-03T13:00:22.537" v="1246" actId="478"/>
          <ac:picMkLst>
            <pc:docMk/>
            <pc:sldMk cId="824502886" sldId="509"/>
            <ac:picMk id="51" creationId="{8E0268C2-AF1B-4651-BF0A-21E7B65815B8}"/>
          </ac:picMkLst>
        </pc:picChg>
        <pc:picChg chg="del">
          <ac:chgData name="Chris Unwin" userId="ecb1ebdc-b4ce-451a-a330-7da45b58990a" providerId="ADAL" clId="{1F8AC4A6-106D-472A-A380-3B9D92F98A44}" dt="2020-09-03T13:00:22.537" v="1246" actId="478"/>
          <ac:picMkLst>
            <pc:docMk/>
            <pc:sldMk cId="824502886" sldId="509"/>
            <ac:picMk id="55" creationId="{9B7FDDCA-6A95-4CD5-90BA-110012A856EC}"/>
          </ac:picMkLst>
        </pc:picChg>
        <pc:picChg chg="add mod">
          <ac:chgData name="Chris Unwin" userId="ecb1ebdc-b4ce-451a-a330-7da45b58990a" providerId="ADAL" clId="{1F8AC4A6-106D-472A-A380-3B9D92F98A44}" dt="2020-09-03T13:05:10.068" v="1302" actId="1076"/>
          <ac:picMkLst>
            <pc:docMk/>
            <pc:sldMk cId="824502886" sldId="509"/>
            <ac:picMk id="4098" creationId="{6CFD1E95-80BD-43C7-9392-DD798A6B0ADE}"/>
          </ac:picMkLst>
        </pc:picChg>
      </pc:sldChg>
      <pc:sldChg chg="addSp delSp modSp mod setBg modNotesTx">
        <pc:chgData name="Chris Unwin" userId="ecb1ebdc-b4ce-451a-a330-7da45b58990a" providerId="ADAL" clId="{1F8AC4A6-106D-472A-A380-3B9D92F98A44}" dt="2020-09-03T13:08:24.338" v="1355" actId="20577"/>
        <pc:sldMkLst>
          <pc:docMk/>
          <pc:sldMk cId="2135906067" sldId="510"/>
        </pc:sldMkLst>
        <pc:spChg chg="mod ord">
          <ac:chgData name="Chris Unwin" userId="ecb1ebdc-b4ce-451a-a330-7da45b58990a" providerId="ADAL" clId="{1F8AC4A6-106D-472A-A380-3B9D92F98A44}" dt="2020-09-03T13:07:58.855" v="1346" actId="2711"/>
          <ac:spMkLst>
            <pc:docMk/>
            <pc:sldMk cId="2135906067" sldId="510"/>
            <ac:spMk id="2" creationId="{0DBAD1CF-26A2-4399-B677-29D806A5B6CB}"/>
          </ac:spMkLst>
        </pc:spChg>
        <pc:spChg chg="del">
          <ac:chgData name="Chris Unwin" userId="ecb1ebdc-b4ce-451a-a330-7da45b58990a" providerId="ADAL" clId="{1F8AC4A6-106D-472A-A380-3B9D92F98A44}" dt="2020-09-03T13:05:49.562" v="1303" actId="478"/>
          <ac:spMkLst>
            <pc:docMk/>
            <pc:sldMk cId="2135906067" sldId="510"/>
            <ac:spMk id="3" creationId="{1D10438D-064F-4E14-9ACB-02A7626FFE3E}"/>
          </ac:spMkLst>
        </pc:spChg>
        <pc:spChg chg="add">
          <ac:chgData name="Chris Unwin" userId="ecb1ebdc-b4ce-451a-a330-7da45b58990a" providerId="ADAL" clId="{1F8AC4A6-106D-472A-A380-3B9D92F98A44}" dt="2020-09-03T13:07:40.536" v="1345" actId="26606"/>
          <ac:spMkLst>
            <pc:docMk/>
            <pc:sldMk cId="2135906067" sldId="510"/>
            <ac:spMk id="71" creationId="{E91DC736-0EF8-4F87-9146-EBF1D2EE4D3D}"/>
          </ac:spMkLst>
        </pc:spChg>
        <pc:spChg chg="add">
          <ac:chgData name="Chris Unwin" userId="ecb1ebdc-b4ce-451a-a330-7da45b58990a" providerId="ADAL" clId="{1F8AC4A6-106D-472A-A380-3B9D92F98A44}" dt="2020-09-03T13:07:40.536" v="1345" actId="26606"/>
          <ac:spMkLst>
            <pc:docMk/>
            <pc:sldMk cId="2135906067" sldId="510"/>
            <ac:spMk id="73" creationId="{097CD68E-23E3-4007-8847-CD0944C4F7BE}"/>
          </ac:spMkLst>
        </pc:spChg>
        <pc:spChg chg="add">
          <ac:chgData name="Chris Unwin" userId="ecb1ebdc-b4ce-451a-a330-7da45b58990a" providerId="ADAL" clId="{1F8AC4A6-106D-472A-A380-3B9D92F98A44}" dt="2020-09-03T13:07:40.536" v="1345" actId="26606"/>
          <ac:spMkLst>
            <pc:docMk/>
            <pc:sldMk cId="2135906067" sldId="510"/>
            <ac:spMk id="75" creationId="{AF2F604E-43BE-4DC3-B983-E071523364F8}"/>
          </ac:spMkLst>
        </pc:spChg>
        <pc:spChg chg="add">
          <ac:chgData name="Chris Unwin" userId="ecb1ebdc-b4ce-451a-a330-7da45b58990a" providerId="ADAL" clId="{1F8AC4A6-106D-472A-A380-3B9D92F98A44}" dt="2020-09-03T13:07:40.536" v="1345" actId="26606"/>
          <ac:spMkLst>
            <pc:docMk/>
            <pc:sldMk cId="2135906067" sldId="510"/>
            <ac:spMk id="77" creationId="{08C9B587-E65E-4B52-B37C-ABEBB6E87928}"/>
          </ac:spMkLst>
        </pc:spChg>
        <pc:picChg chg="mod">
          <ac:chgData name="Chris Unwin" userId="ecb1ebdc-b4ce-451a-a330-7da45b58990a" providerId="ADAL" clId="{1F8AC4A6-106D-472A-A380-3B9D92F98A44}" dt="2020-09-03T13:07:40.536" v="1345" actId="26606"/>
          <ac:picMkLst>
            <pc:docMk/>
            <pc:sldMk cId="2135906067" sldId="510"/>
            <ac:picMk id="2050" creationId="{F38BA5BB-BCE2-4D76-99C2-5CCCAF492DD7}"/>
          </ac:picMkLst>
        </pc:picChg>
      </pc:sldChg>
      <pc:sldChg chg="addSp delSp modSp mod delAnim modAnim modNotesTx">
        <pc:chgData name="Chris Unwin" userId="ecb1ebdc-b4ce-451a-a330-7da45b58990a" providerId="ADAL" clId="{1F8AC4A6-106D-472A-A380-3B9D92F98A44}" dt="2020-09-03T13:49:56.509" v="2055"/>
        <pc:sldMkLst>
          <pc:docMk/>
          <pc:sldMk cId="2682372454" sldId="511"/>
        </pc:sldMkLst>
        <pc:spChg chg="add del mod">
          <ac:chgData name="Chris Unwin" userId="ecb1ebdc-b4ce-451a-a330-7da45b58990a" providerId="ADAL" clId="{1F8AC4A6-106D-472A-A380-3B9D92F98A44}" dt="2020-09-03T13:18:55.576" v="1411" actId="478"/>
          <ac:spMkLst>
            <pc:docMk/>
            <pc:sldMk cId="2682372454" sldId="511"/>
            <ac:spMk id="2" creationId="{C7E0CFAA-D315-4F85-AE76-2C24529E8330}"/>
          </ac:spMkLst>
        </pc:spChg>
        <pc:spChg chg="mod">
          <ac:chgData name="Chris Unwin" userId="ecb1ebdc-b4ce-451a-a330-7da45b58990a" providerId="ADAL" clId="{1F8AC4A6-106D-472A-A380-3B9D92F98A44}" dt="2020-09-03T13:34:51.315" v="1740" actId="20577"/>
          <ac:spMkLst>
            <pc:docMk/>
            <pc:sldMk cId="2682372454" sldId="511"/>
            <ac:spMk id="4" creationId="{21861B5C-63B9-4A10-8949-EBC8A4B347D4}"/>
          </ac:spMkLst>
        </pc:spChg>
        <pc:spChg chg="add del mod">
          <ac:chgData name="Chris Unwin" userId="ecb1ebdc-b4ce-451a-a330-7da45b58990a" providerId="ADAL" clId="{1F8AC4A6-106D-472A-A380-3B9D92F98A44}" dt="2020-09-03T13:12:21.506" v="1379" actId="478"/>
          <ac:spMkLst>
            <pc:docMk/>
            <pc:sldMk cId="2682372454" sldId="511"/>
            <ac:spMk id="8" creationId="{B27D92F8-8C52-4885-9A50-31E45C6FC45E}"/>
          </ac:spMkLst>
        </pc:spChg>
        <pc:spChg chg="add mod">
          <ac:chgData name="Chris Unwin" userId="ecb1ebdc-b4ce-451a-a330-7da45b58990a" providerId="ADAL" clId="{1F8AC4A6-106D-472A-A380-3B9D92F98A44}" dt="2020-09-03T13:33:59.295" v="1713" actId="14100"/>
          <ac:spMkLst>
            <pc:docMk/>
            <pc:sldMk cId="2682372454" sldId="511"/>
            <ac:spMk id="10" creationId="{9C5C990A-474C-4D52-869A-7FD7A1CBE2B6}"/>
          </ac:spMkLst>
        </pc:spChg>
        <pc:spChg chg="add mod">
          <ac:chgData name="Chris Unwin" userId="ecb1ebdc-b4ce-451a-a330-7da45b58990a" providerId="ADAL" clId="{1F8AC4A6-106D-472A-A380-3B9D92F98A44}" dt="2020-09-03T13:33:53.831" v="1712" actId="1076"/>
          <ac:spMkLst>
            <pc:docMk/>
            <pc:sldMk cId="2682372454" sldId="511"/>
            <ac:spMk id="11" creationId="{5CB8EE61-E342-4084-BCDC-85A452090CD8}"/>
          </ac:spMkLst>
        </pc:spChg>
        <pc:spChg chg="del">
          <ac:chgData name="Chris Unwin" userId="ecb1ebdc-b4ce-451a-a330-7da45b58990a" providerId="ADAL" clId="{1F8AC4A6-106D-472A-A380-3B9D92F98A44}" dt="2020-09-03T13:09:05.843" v="1375" actId="478"/>
          <ac:spMkLst>
            <pc:docMk/>
            <pc:sldMk cId="2682372454" sldId="511"/>
            <ac:spMk id="27" creationId="{CF8FF7A5-404B-4B5D-BA21-F504BADE7A90}"/>
          </ac:spMkLst>
        </pc:spChg>
        <pc:spChg chg="del">
          <ac:chgData name="Chris Unwin" userId="ecb1ebdc-b4ce-451a-a330-7da45b58990a" providerId="ADAL" clId="{1F8AC4A6-106D-472A-A380-3B9D92F98A44}" dt="2020-09-03T13:09:05.843" v="1375" actId="478"/>
          <ac:spMkLst>
            <pc:docMk/>
            <pc:sldMk cId="2682372454" sldId="511"/>
            <ac:spMk id="28" creationId="{59AC29C1-BACB-48B6-8B1F-C093631C1590}"/>
          </ac:spMkLst>
        </pc:spChg>
        <pc:picChg chg="add del mod">
          <ac:chgData name="Chris Unwin" userId="ecb1ebdc-b4ce-451a-a330-7da45b58990a" providerId="ADAL" clId="{1F8AC4A6-106D-472A-A380-3B9D92F98A44}" dt="2020-09-03T13:12:21.506" v="1379" actId="478"/>
          <ac:picMkLst>
            <pc:docMk/>
            <pc:sldMk cId="2682372454" sldId="511"/>
            <ac:picMk id="7" creationId="{57D18301-90BE-4729-8637-37F007DC2E8E}"/>
          </ac:picMkLst>
        </pc:picChg>
        <pc:picChg chg="add mod">
          <ac:chgData name="Chris Unwin" userId="ecb1ebdc-b4ce-451a-a330-7da45b58990a" providerId="ADAL" clId="{1F8AC4A6-106D-472A-A380-3B9D92F98A44}" dt="2020-09-03T13:33:38.119" v="1709" actId="14100"/>
          <ac:picMkLst>
            <pc:docMk/>
            <pc:sldMk cId="2682372454" sldId="511"/>
            <ac:picMk id="5122" creationId="{927B84E9-CB20-4658-A65F-9306820A7CFB}"/>
          </ac:picMkLst>
        </pc:picChg>
      </pc:sldChg>
      <pc:sldChg chg="modSp add mod modNotesTx">
        <pc:chgData name="Chris Unwin" userId="ecb1ebdc-b4ce-451a-a330-7da45b58990a" providerId="ADAL" clId="{1F8AC4A6-106D-472A-A380-3B9D92F98A44}" dt="2020-09-03T13:58:55.657" v="2200" actId="20577"/>
        <pc:sldMkLst>
          <pc:docMk/>
          <pc:sldMk cId="589380263" sldId="512"/>
        </pc:sldMkLst>
        <pc:spChg chg="mod">
          <ac:chgData name="Chris Unwin" userId="ecb1ebdc-b4ce-451a-a330-7da45b58990a" providerId="ADAL" clId="{1F8AC4A6-106D-472A-A380-3B9D92F98A44}" dt="2020-09-03T13:45:42.109" v="1901" actId="20577"/>
          <ac:spMkLst>
            <pc:docMk/>
            <pc:sldMk cId="589380263" sldId="512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3T13:46:26.451" v="1993" actId="20577"/>
          <ac:spMkLst>
            <pc:docMk/>
            <pc:sldMk cId="589380263" sldId="512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3T13:58:55.657" v="2200" actId="20577"/>
          <ac:spMkLst>
            <pc:docMk/>
            <pc:sldMk cId="589380263" sldId="512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3T13:51:08.666" v="2059" actId="14100"/>
          <ac:picMkLst>
            <pc:docMk/>
            <pc:sldMk cId="589380263" sldId="512"/>
            <ac:picMk id="5122" creationId="{927B84E9-CB20-4658-A65F-9306820A7CFB}"/>
          </ac:picMkLst>
        </pc:picChg>
      </pc:sldChg>
      <pc:sldChg chg="modSp add mod modNotesTx">
        <pc:chgData name="Chris Unwin" userId="ecb1ebdc-b4ce-451a-a330-7da45b58990a" providerId="ADAL" clId="{1F8AC4A6-106D-472A-A380-3B9D92F98A44}" dt="2020-09-03T14:14:48.604" v="2406" actId="20577"/>
        <pc:sldMkLst>
          <pc:docMk/>
          <pc:sldMk cId="3668500043" sldId="513"/>
        </pc:sldMkLst>
        <pc:spChg chg="mod">
          <ac:chgData name="Chris Unwin" userId="ecb1ebdc-b4ce-451a-a330-7da45b58990a" providerId="ADAL" clId="{1F8AC4A6-106D-472A-A380-3B9D92F98A44}" dt="2020-09-03T13:59:54.149" v="2221" actId="1076"/>
          <ac:spMkLst>
            <pc:docMk/>
            <pc:sldMk cId="3668500043" sldId="513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3T13:56:20.330" v="2196" actId="20577"/>
          <ac:spMkLst>
            <pc:docMk/>
            <pc:sldMk cId="3668500043" sldId="513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3T14:14:48.604" v="2406" actId="20577"/>
          <ac:spMkLst>
            <pc:docMk/>
            <pc:sldMk cId="3668500043" sldId="513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3T14:00:16.984" v="2223" actId="14100"/>
          <ac:picMkLst>
            <pc:docMk/>
            <pc:sldMk cId="3668500043" sldId="513"/>
            <ac:picMk id="5122" creationId="{927B84E9-CB20-4658-A65F-9306820A7CFB}"/>
          </ac:picMkLst>
        </pc:picChg>
      </pc:sldChg>
      <pc:sldChg chg="modSp add mod modNotesTx">
        <pc:chgData name="Chris Unwin" userId="ecb1ebdc-b4ce-451a-a330-7da45b58990a" providerId="ADAL" clId="{1F8AC4A6-106D-472A-A380-3B9D92F98A44}" dt="2020-09-03T14:18:40.649" v="2457"/>
        <pc:sldMkLst>
          <pc:docMk/>
          <pc:sldMk cId="825422850" sldId="514"/>
        </pc:sldMkLst>
        <pc:spChg chg="mod">
          <ac:chgData name="Chris Unwin" userId="ecb1ebdc-b4ce-451a-a330-7da45b58990a" providerId="ADAL" clId="{1F8AC4A6-106D-472A-A380-3B9D92F98A44}" dt="2020-09-03T14:07:07.366" v="2243" actId="20577"/>
          <ac:spMkLst>
            <pc:docMk/>
            <pc:sldMk cId="825422850" sldId="514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3T14:08:03.397" v="2377" actId="20577"/>
          <ac:spMkLst>
            <pc:docMk/>
            <pc:sldMk cId="825422850" sldId="514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3T14:17:50.389" v="2424" actId="20577"/>
          <ac:spMkLst>
            <pc:docMk/>
            <pc:sldMk cId="825422850" sldId="514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3T14:15:41.297" v="2409" actId="14100"/>
          <ac:picMkLst>
            <pc:docMk/>
            <pc:sldMk cId="825422850" sldId="514"/>
            <ac:picMk id="5122" creationId="{927B84E9-CB20-4658-A65F-9306820A7CFB}"/>
          </ac:picMkLst>
        </pc:picChg>
      </pc:sldChg>
      <pc:sldChg chg="modSp add del mod">
        <pc:chgData name="Chris Unwin" userId="ecb1ebdc-b4ce-451a-a330-7da45b58990a" providerId="ADAL" clId="{1F8AC4A6-106D-472A-A380-3B9D92F98A44}" dt="2020-09-03T14:06:58.070" v="2232" actId="47"/>
        <pc:sldMkLst>
          <pc:docMk/>
          <pc:sldMk cId="3588975094" sldId="514"/>
        </pc:sldMkLst>
        <pc:spChg chg="mod">
          <ac:chgData name="Chris Unwin" userId="ecb1ebdc-b4ce-451a-a330-7da45b58990a" providerId="ADAL" clId="{1F8AC4A6-106D-472A-A380-3B9D92F98A44}" dt="2020-09-03T14:06:53.982" v="2231" actId="20577"/>
          <ac:spMkLst>
            <pc:docMk/>
            <pc:sldMk cId="3588975094" sldId="514"/>
            <ac:spMk id="4" creationId="{21861B5C-63B9-4A10-8949-EBC8A4B347D4}"/>
          </ac:spMkLst>
        </pc:spChg>
      </pc:sldChg>
      <pc:sldChg chg="modSp add mod modAnim modNotesTx">
        <pc:chgData name="Chris Unwin" userId="ecb1ebdc-b4ce-451a-a330-7da45b58990a" providerId="ADAL" clId="{1F8AC4A6-106D-472A-A380-3B9D92F98A44}" dt="2020-09-03T14:27:34.061" v="2516"/>
        <pc:sldMkLst>
          <pc:docMk/>
          <pc:sldMk cId="882761442" sldId="515"/>
        </pc:sldMkLst>
        <pc:spChg chg="mod">
          <ac:chgData name="Chris Unwin" userId="ecb1ebdc-b4ce-451a-a330-7da45b58990a" providerId="ADAL" clId="{1F8AC4A6-106D-472A-A380-3B9D92F98A44}" dt="2020-09-03T14:18:24.390" v="2447" actId="20577"/>
          <ac:spMkLst>
            <pc:docMk/>
            <pc:sldMk cId="882761442" sldId="515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3T14:18:58.050" v="2462" actId="1076"/>
          <ac:spMkLst>
            <pc:docMk/>
            <pc:sldMk cId="882761442" sldId="515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3T14:26:57.828" v="2505" actId="20577"/>
          <ac:spMkLst>
            <pc:docMk/>
            <pc:sldMk cId="882761442" sldId="515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3T14:20:00.826" v="2465" actId="14100"/>
          <ac:picMkLst>
            <pc:docMk/>
            <pc:sldMk cId="882761442" sldId="515"/>
            <ac:picMk id="5122" creationId="{927B84E9-CB20-4658-A65F-9306820A7CFB}"/>
          </ac:picMkLst>
        </pc:picChg>
      </pc:sldChg>
      <pc:sldChg chg="addSp delSp modSp add mod delAnim modAnim">
        <pc:chgData name="Chris Unwin" userId="ecb1ebdc-b4ce-451a-a330-7da45b58990a" providerId="ADAL" clId="{1F8AC4A6-106D-472A-A380-3B9D92F98A44}" dt="2020-09-06T14:50:41.200" v="7303" actId="1076"/>
        <pc:sldMkLst>
          <pc:docMk/>
          <pc:sldMk cId="177544141" sldId="516"/>
        </pc:sldMkLst>
        <pc:spChg chg="mod">
          <ac:chgData name="Chris Unwin" userId="ecb1ebdc-b4ce-451a-a330-7da45b58990a" providerId="ADAL" clId="{1F8AC4A6-106D-472A-A380-3B9D92F98A44}" dt="2020-09-03T14:28:52.540" v="2617" actId="20577"/>
          <ac:spMkLst>
            <pc:docMk/>
            <pc:sldMk cId="177544141" sldId="516"/>
            <ac:spMk id="4" creationId="{21861B5C-63B9-4A10-8949-EBC8A4B347D4}"/>
          </ac:spMkLst>
        </pc:spChg>
        <pc:spChg chg="del">
          <ac:chgData name="Chris Unwin" userId="ecb1ebdc-b4ce-451a-a330-7da45b58990a" providerId="ADAL" clId="{1F8AC4A6-106D-472A-A380-3B9D92F98A44}" dt="2020-09-03T14:28:18.350" v="2545" actId="478"/>
          <ac:spMkLst>
            <pc:docMk/>
            <pc:sldMk cId="177544141" sldId="516"/>
            <ac:spMk id="27" creationId="{CF8FF7A5-404B-4B5D-BA21-F504BADE7A90}"/>
          </ac:spMkLst>
        </pc:spChg>
        <pc:spChg chg="del">
          <ac:chgData name="Chris Unwin" userId="ecb1ebdc-b4ce-451a-a330-7da45b58990a" providerId="ADAL" clId="{1F8AC4A6-106D-472A-A380-3B9D92F98A44}" dt="2020-09-03T14:28:18.350" v="2545" actId="478"/>
          <ac:spMkLst>
            <pc:docMk/>
            <pc:sldMk cId="177544141" sldId="516"/>
            <ac:spMk id="28" creationId="{59AC29C1-BACB-48B6-8B1F-C093631C1590}"/>
          </ac:spMkLst>
        </pc:spChg>
        <pc:picChg chg="add mod">
          <ac:chgData name="Chris Unwin" userId="ecb1ebdc-b4ce-451a-a330-7da45b58990a" providerId="ADAL" clId="{1F8AC4A6-106D-472A-A380-3B9D92F98A44}" dt="2020-09-03T15:50:47.313" v="2634" actId="1076"/>
          <ac:picMkLst>
            <pc:docMk/>
            <pc:sldMk cId="177544141" sldId="516"/>
            <ac:picMk id="5" creationId="{A0770E22-92D8-4DF7-B47C-58B6C1BCA028}"/>
          </ac:picMkLst>
        </pc:picChg>
        <pc:picChg chg="add mod">
          <ac:chgData name="Chris Unwin" userId="ecb1ebdc-b4ce-451a-a330-7da45b58990a" providerId="ADAL" clId="{1F8AC4A6-106D-472A-A380-3B9D92F98A44}" dt="2020-09-06T14:50:37.277" v="7302" actId="1076"/>
          <ac:picMkLst>
            <pc:docMk/>
            <pc:sldMk cId="177544141" sldId="516"/>
            <ac:picMk id="7" creationId="{19E6F1D2-F742-4A75-BBC0-A84D28ECDAD3}"/>
          </ac:picMkLst>
        </pc:picChg>
        <pc:picChg chg="add mod">
          <ac:chgData name="Chris Unwin" userId="ecb1ebdc-b4ce-451a-a330-7da45b58990a" providerId="ADAL" clId="{1F8AC4A6-106D-472A-A380-3B9D92F98A44}" dt="2020-09-03T15:50:47.313" v="2634" actId="1076"/>
          <ac:picMkLst>
            <pc:docMk/>
            <pc:sldMk cId="177544141" sldId="516"/>
            <ac:picMk id="9" creationId="{257AB226-5036-465D-A6FB-8B1122AC5DA5}"/>
          </ac:picMkLst>
        </pc:picChg>
        <pc:picChg chg="add mod">
          <ac:chgData name="Chris Unwin" userId="ecb1ebdc-b4ce-451a-a330-7da45b58990a" providerId="ADAL" clId="{1F8AC4A6-106D-472A-A380-3B9D92F98A44}" dt="2020-09-06T14:50:41.200" v="7303" actId="1076"/>
          <ac:picMkLst>
            <pc:docMk/>
            <pc:sldMk cId="177544141" sldId="516"/>
            <ac:picMk id="11" creationId="{3B1514E4-2021-4F7C-A2B1-837FD5293E42}"/>
          </ac:picMkLst>
        </pc:picChg>
      </pc:sldChg>
      <pc:sldChg chg="new del">
        <pc:chgData name="Chris Unwin" userId="ecb1ebdc-b4ce-451a-a330-7da45b58990a" providerId="ADAL" clId="{1F8AC4A6-106D-472A-A380-3B9D92F98A44}" dt="2020-09-03T14:27:59.340" v="2518" actId="47"/>
        <pc:sldMkLst>
          <pc:docMk/>
          <pc:sldMk cId="1692447377" sldId="516"/>
        </pc:sldMkLst>
      </pc:sldChg>
      <pc:sldChg chg="addSp delSp modSp add mod delAnim modAnim">
        <pc:chgData name="Chris Unwin" userId="ecb1ebdc-b4ce-451a-a330-7da45b58990a" providerId="ADAL" clId="{1F8AC4A6-106D-472A-A380-3B9D92F98A44}" dt="2020-09-06T12:54:58.262" v="4012" actId="6549"/>
        <pc:sldMkLst>
          <pc:docMk/>
          <pc:sldMk cId="815168356" sldId="517"/>
        </pc:sldMkLst>
        <pc:spChg chg="add mod">
          <ac:chgData name="Chris Unwin" userId="ecb1ebdc-b4ce-451a-a330-7da45b58990a" providerId="ADAL" clId="{1F8AC4A6-106D-472A-A380-3B9D92F98A44}" dt="2020-09-04T08:55:23.897" v="2764" actId="1076"/>
          <ac:spMkLst>
            <pc:docMk/>
            <pc:sldMk cId="815168356" sldId="517"/>
            <ac:spMk id="2" creationId="{2B6F34D9-AF78-4F44-B24C-1CFBE3EEEAA7}"/>
          </ac:spMkLst>
        </pc:spChg>
        <pc:spChg chg="mod">
          <ac:chgData name="Chris Unwin" userId="ecb1ebdc-b4ce-451a-a330-7da45b58990a" providerId="ADAL" clId="{1F8AC4A6-106D-472A-A380-3B9D92F98A44}" dt="2020-09-06T12:54:58.262" v="4012" actId="6549"/>
          <ac:spMkLst>
            <pc:docMk/>
            <pc:sldMk cId="815168356" sldId="517"/>
            <ac:spMk id="4" creationId="{21861B5C-63B9-4A10-8949-EBC8A4B347D4}"/>
          </ac:spMkLst>
        </pc:spChg>
        <pc:spChg chg="add mod">
          <ac:chgData name="Chris Unwin" userId="ecb1ebdc-b4ce-451a-a330-7da45b58990a" providerId="ADAL" clId="{1F8AC4A6-106D-472A-A380-3B9D92F98A44}" dt="2020-09-04T08:55:23.897" v="2764" actId="1076"/>
          <ac:spMkLst>
            <pc:docMk/>
            <pc:sldMk cId="815168356" sldId="517"/>
            <ac:spMk id="16" creationId="{65146DE7-184C-42AC-86F3-AC37D7A24A93}"/>
          </ac:spMkLst>
        </pc:spChg>
        <pc:spChg chg="add mod">
          <ac:chgData name="Chris Unwin" userId="ecb1ebdc-b4ce-451a-a330-7da45b58990a" providerId="ADAL" clId="{1F8AC4A6-106D-472A-A380-3B9D92F98A44}" dt="2020-09-04T08:55:52.376" v="2765" actId="207"/>
          <ac:spMkLst>
            <pc:docMk/>
            <pc:sldMk cId="815168356" sldId="517"/>
            <ac:spMk id="20" creationId="{48C6B6CC-00B8-4EE6-BEFB-386F5946A784}"/>
          </ac:spMkLst>
        </pc:spChg>
        <pc:picChg chg="del">
          <ac:chgData name="Chris Unwin" userId="ecb1ebdc-b4ce-451a-a330-7da45b58990a" providerId="ADAL" clId="{1F8AC4A6-106D-472A-A380-3B9D92F98A44}" dt="2020-09-03T15:52:23.031" v="2645" actId="478"/>
          <ac:picMkLst>
            <pc:docMk/>
            <pc:sldMk cId="815168356" sldId="517"/>
            <ac:picMk id="5" creationId="{A0770E22-92D8-4DF7-B47C-58B6C1BCA028}"/>
          </ac:picMkLst>
        </pc:picChg>
        <pc:picChg chg="del">
          <ac:chgData name="Chris Unwin" userId="ecb1ebdc-b4ce-451a-a330-7da45b58990a" providerId="ADAL" clId="{1F8AC4A6-106D-472A-A380-3B9D92F98A44}" dt="2020-09-03T15:52:23.031" v="2645" actId="478"/>
          <ac:picMkLst>
            <pc:docMk/>
            <pc:sldMk cId="815168356" sldId="517"/>
            <ac:picMk id="7" creationId="{19E6F1D2-F742-4A75-BBC0-A84D28ECDAD3}"/>
          </ac:picMkLst>
        </pc:picChg>
        <pc:picChg chg="add mod">
          <ac:chgData name="Chris Unwin" userId="ecb1ebdc-b4ce-451a-a330-7da45b58990a" providerId="ADAL" clId="{1F8AC4A6-106D-472A-A380-3B9D92F98A44}" dt="2020-09-04T08:55:23.897" v="2764" actId="1076"/>
          <ac:picMkLst>
            <pc:docMk/>
            <pc:sldMk cId="815168356" sldId="517"/>
            <ac:picMk id="8" creationId="{DBDD1677-5D05-4B88-BA95-34D6D2769760}"/>
          </ac:picMkLst>
        </pc:picChg>
        <pc:picChg chg="del">
          <ac:chgData name="Chris Unwin" userId="ecb1ebdc-b4ce-451a-a330-7da45b58990a" providerId="ADAL" clId="{1F8AC4A6-106D-472A-A380-3B9D92F98A44}" dt="2020-09-03T15:52:23.031" v="2645" actId="478"/>
          <ac:picMkLst>
            <pc:docMk/>
            <pc:sldMk cId="815168356" sldId="517"/>
            <ac:picMk id="9" creationId="{257AB226-5036-465D-A6FB-8B1122AC5DA5}"/>
          </ac:picMkLst>
        </pc:picChg>
        <pc:picChg chg="del">
          <ac:chgData name="Chris Unwin" userId="ecb1ebdc-b4ce-451a-a330-7da45b58990a" providerId="ADAL" clId="{1F8AC4A6-106D-472A-A380-3B9D92F98A44}" dt="2020-09-03T15:52:23.031" v="2645" actId="478"/>
          <ac:picMkLst>
            <pc:docMk/>
            <pc:sldMk cId="815168356" sldId="517"/>
            <ac:picMk id="11" creationId="{3B1514E4-2021-4F7C-A2B1-837FD5293E42}"/>
          </ac:picMkLst>
        </pc:picChg>
        <pc:picChg chg="add mod">
          <ac:chgData name="Chris Unwin" userId="ecb1ebdc-b4ce-451a-a330-7da45b58990a" providerId="ADAL" clId="{1F8AC4A6-106D-472A-A380-3B9D92F98A44}" dt="2020-09-04T08:55:23.897" v="2764" actId="1076"/>
          <ac:picMkLst>
            <pc:docMk/>
            <pc:sldMk cId="815168356" sldId="517"/>
            <ac:picMk id="13" creationId="{DF06AD1E-667F-4AA8-829D-061458D84ADE}"/>
          </ac:picMkLst>
        </pc:picChg>
        <pc:picChg chg="add mod">
          <ac:chgData name="Chris Unwin" userId="ecb1ebdc-b4ce-451a-a330-7da45b58990a" providerId="ADAL" clId="{1F8AC4A6-106D-472A-A380-3B9D92F98A44}" dt="2020-09-04T08:55:23.897" v="2764" actId="1076"/>
          <ac:picMkLst>
            <pc:docMk/>
            <pc:sldMk cId="815168356" sldId="517"/>
            <ac:picMk id="15" creationId="{45568BCB-5E58-46DE-9398-3364372DE8FF}"/>
          </ac:picMkLst>
        </pc:picChg>
        <pc:picChg chg="add mod">
          <ac:chgData name="Chris Unwin" userId="ecb1ebdc-b4ce-451a-a330-7da45b58990a" providerId="ADAL" clId="{1F8AC4A6-106D-472A-A380-3B9D92F98A44}" dt="2020-09-04T08:55:23.897" v="2764" actId="1076"/>
          <ac:picMkLst>
            <pc:docMk/>
            <pc:sldMk cId="815168356" sldId="517"/>
            <ac:picMk id="18" creationId="{9B66EF44-76B6-488D-A728-F6957AC25450}"/>
          </ac:picMkLst>
        </pc:picChg>
      </pc:sldChg>
      <pc:sldChg chg="addSp delSp modSp add del mod delAnim modNotesTx">
        <pc:chgData name="Chris Unwin" userId="ecb1ebdc-b4ce-451a-a330-7da45b58990a" providerId="ADAL" clId="{1F8AC4A6-106D-472A-A380-3B9D92F98A44}" dt="2020-09-04T09:08:48.113" v="2853" actId="2696"/>
        <pc:sldMkLst>
          <pc:docMk/>
          <pc:sldMk cId="2000303762" sldId="518"/>
        </pc:sldMkLst>
        <pc:spChg chg="del">
          <ac:chgData name="Chris Unwin" userId="ecb1ebdc-b4ce-451a-a330-7da45b58990a" providerId="ADAL" clId="{1F8AC4A6-106D-472A-A380-3B9D92F98A44}" dt="2020-09-04T09:03:14.253" v="2779" actId="478"/>
          <ac:spMkLst>
            <pc:docMk/>
            <pc:sldMk cId="2000303762" sldId="518"/>
            <ac:spMk id="2" creationId="{2B6F34D9-AF78-4F44-B24C-1CFBE3EEEAA7}"/>
          </ac:spMkLst>
        </pc:spChg>
        <pc:spChg chg="mod">
          <ac:chgData name="Chris Unwin" userId="ecb1ebdc-b4ce-451a-a330-7da45b58990a" providerId="ADAL" clId="{1F8AC4A6-106D-472A-A380-3B9D92F98A44}" dt="2020-09-04T09:03:20.403" v="2799" actId="20577"/>
          <ac:spMkLst>
            <pc:docMk/>
            <pc:sldMk cId="2000303762" sldId="518"/>
            <ac:spMk id="4" creationId="{21861B5C-63B9-4A10-8949-EBC8A4B347D4}"/>
          </ac:spMkLst>
        </pc:spChg>
        <pc:spChg chg="del">
          <ac:chgData name="Chris Unwin" userId="ecb1ebdc-b4ce-451a-a330-7da45b58990a" providerId="ADAL" clId="{1F8AC4A6-106D-472A-A380-3B9D92F98A44}" dt="2020-09-04T09:03:14.253" v="2779" actId="478"/>
          <ac:spMkLst>
            <pc:docMk/>
            <pc:sldMk cId="2000303762" sldId="518"/>
            <ac:spMk id="16" creationId="{65146DE7-184C-42AC-86F3-AC37D7A24A93}"/>
          </ac:spMkLst>
        </pc:spChg>
        <pc:spChg chg="del">
          <ac:chgData name="Chris Unwin" userId="ecb1ebdc-b4ce-451a-a330-7da45b58990a" providerId="ADAL" clId="{1F8AC4A6-106D-472A-A380-3B9D92F98A44}" dt="2020-09-04T09:03:14.253" v="2779" actId="478"/>
          <ac:spMkLst>
            <pc:docMk/>
            <pc:sldMk cId="2000303762" sldId="518"/>
            <ac:spMk id="20" creationId="{48C6B6CC-00B8-4EE6-BEFB-386F5946A784}"/>
          </ac:spMkLst>
        </pc:spChg>
        <pc:picChg chg="del">
          <ac:chgData name="Chris Unwin" userId="ecb1ebdc-b4ce-451a-a330-7da45b58990a" providerId="ADAL" clId="{1F8AC4A6-106D-472A-A380-3B9D92F98A44}" dt="2020-09-04T09:03:14.253" v="2779" actId="478"/>
          <ac:picMkLst>
            <pc:docMk/>
            <pc:sldMk cId="2000303762" sldId="518"/>
            <ac:picMk id="8" creationId="{DBDD1677-5D05-4B88-BA95-34D6D2769760}"/>
          </ac:picMkLst>
        </pc:picChg>
        <pc:picChg chg="del">
          <ac:chgData name="Chris Unwin" userId="ecb1ebdc-b4ce-451a-a330-7da45b58990a" providerId="ADAL" clId="{1F8AC4A6-106D-472A-A380-3B9D92F98A44}" dt="2020-09-04T09:03:14.253" v="2779" actId="478"/>
          <ac:picMkLst>
            <pc:docMk/>
            <pc:sldMk cId="2000303762" sldId="518"/>
            <ac:picMk id="13" creationId="{DF06AD1E-667F-4AA8-829D-061458D84ADE}"/>
          </ac:picMkLst>
        </pc:picChg>
        <pc:picChg chg="del">
          <ac:chgData name="Chris Unwin" userId="ecb1ebdc-b4ce-451a-a330-7da45b58990a" providerId="ADAL" clId="{1F8AC4A6-106D-472A-A380-3B9D92F98A44}" dt="2020-09-04T09:03:14.253" v="2779" actId="478"/>
          <ac:picMkLst>
            <pc:docMk/>
            <pc:sldMk cId="2000303762" sldId="518"/>
            <ac:picMk id="15" creationId="{45568BCB-5E58-46DE-9398-3364372DE8FF}"/>
          </ac:picMkLst>
        </pc:picChg>
        <pc:picChg chg="del">
          <ac:chgData name="Chris Unwin" userId="ecb1ebdc-b4ce-451a-a330-7da45b58990a" providerId="ADAL" clId="{1F8AC4A6-106D-472A-A380-3B9D92F98A44}" dt="2020-09-04T09:03:14.253" v="2779" actId="478"/>
          <ac:picMkLst>
            <pc:docMk/>
            <pc:sldMk cId="2000303762" sldId="518"/>
            <ac:picMk id="18" creationId="{9B66EF44-76B6-488D-A728-F6957AC25450}"/>
          </ac:picMkLst>
        </pc:picChg>
        <pc:picChg chg="add mod">
          <ac:chgData name="Chris Unwin" userId="ecb1ebdc-b4ce-451a-a330-7da45b58990a" providerId="ADAL" clId="{1F8AC4A6-106D-472A-A380-3B9D92F98A44}" dt="2020-09-04T09:05:47.909" v="2840" actId="1076"/>
          <ac:picMkLst>
            <pc:docMk/>
            <pc:sldMk cId="2000303762" sldId="518"/>
            <ac:picMk id="6146" creationId="{9398D644-778A-4519-A167-2A567BD8281E}"/>
          </ac:picMkLst>
        </pc:picChg>
      </pc:sldChg>
      <pc:sldChg chg="new del">
        <pc:chgData name="Chris Unwin" userId="ecb1ebdc-b4ce-451a-a330-7da45b58990a" providerId="ADAL" clId="{1F8AC4A6-106D-472A-A380-3B9D92F98A44}" dt="2020-09-04T09:03:08.305" v="2777" actId="47"/>
        <pc:sldMkLst>
          <pc:docMk/>
          <pc:sldMk cId="3458416859" sldId="518"/>
        </pc:sldMkLst>
      </pc:sldChg>
      <pc:sldChg chg="addSp delSp modSp add mod ord modNotesTx">
        <pc:chgData name="Chris Unwin" userId="ecb1ebdc-b4ce-451a-a330-7da45b58990a" providerId="ADAL" clId="{1F8AC4A6-106D-472A-A380-3B9D92F98A44}" dt="2020-09-06T12:26:07.869" v="3351"/>
        <pc:sldMkLst>
          <pc:docMk/>
          <pc:sldMk cId="514542715" sldId="519"/>
        </pc:sldMkLst>
        <pc:spChg chg="mod">
          <ac:chgData name="Chris Unwin" userId="ecb1ebdc-b4ce-451a-a330-7da45b58990a" providerId="ADAL" clId="{1F8AC4A6-106D-472A-A380-3B9D92F98A44}" dt="2020-09-04T09:09:30.289" v="2893" actId="5793"/>
          <ac:spMkLst>
            <pc:docMk/>
            <pc:sldMk cId="514542715" sldId="519"/>
            <ac:spMk id="4" creationId="{21861B5C-63B9-4A10-8949-EBC8A4B347D4}"/>
          </ac:spMkLst>
        </pc:spChg>
        <pc:picChg chg="del">
          <ac:chgData name="Chris Unwin" userId="ecb1ebdc-b4ce-451a-a330-7da45b58990a" providerId="ADAL" clId="{1F8AC4A6-106D-472A-A380-3B9D92F98A44}" dt="2020-09-04T09:08:32.878" v="2850" actId="478"/>
          <ac:picMkLst>
            <pc:docMk/>
            <pc:sldMk cId="514542715" sldId="519"/>
            <ac:picMk id="6146" creationId="{9398D644-778A-4519-A167-2A567BD8281E}"/>
          </ac:picMkLst>
        </pc:picChg>
        <pc:picChg chg="add mod">
          <ac:chgData name="Chris Unwin" userId="ecb1ebdc-b4ce-451a-a330-7da45b58990a" providerId="ADAL" clId="{1F8AC4A6-106D-472A-A380-3B9D92F98A44}" dt="2020-09-04T09:09:17.716" v="2863" actId="732"/>
          <ac:picMkLst>
            <pc:docMk/>
            <pc:sldMk cId="514542715" sldId="519"/>
            <ac:picMk id="7170" creationId="{5E11C5EF-1D52-4E31-B714-EC9A2CAB18F6}"/>
          </ac:picMkLst>
        </pc:picChg>
      </pc:sldChg>
      <pc:sldChg chg="addSp delSp modSp add mod modNotesTx">
        <pc:chgData name="Chris Unwin" userId="ecb1ebdc-b4ce-451a-a330-7da45b58990a" providerId="ADAL" clId="{1F8AC4A6-106D-472A-A380-3B9D92F98A44}" dt="2020-09-04T09:11:23.420" v="2955" actId="22"/>
        <pc:sldMkLst>
          <pc:docMk/>
          <pc:sldMk cId="2079859649" sldId="520"/>
        </pc:sldMkLst>
        <pc:spChg chg="mod">
          <ac:chgData name="Chris Unwin" userId="ecb1ebdc-b4ce-451a-a330-7da45b58990a" providerId="ADAL" clId="{1F8AC4A6-106D-472A-A380-3B9D92F98A44}" dt="2020-09-04T09:10:46.718" v="2951" actId="20577"/>
          <ac:spMkLst>
            <pc:docMk/>
            <pc:sldMk cId="2079859649" sldId="520"/>
            <ac:spMk id="4" creationId="{21861B5C-63B9-4A10-8949-EBC8A4B347D4}"/>
          </ac:spMkLst>
        </pc:spChg>
        <pc:spChg chg="add del">
          <ac:chgData name="Chris Unwin" userId="ecb1ebdc-b4ce-451a-a330-7da45b58990a" providerId="ADAL" clId="{1F8AC4A6-106D-472A-A380-3B9D92F98A44}" dt="2020-09-04T09:11:23.420" v="2955" actId="22"/>
          <ac:spMkLst>
            <pc:docMk/>
            <pc:sldMk cId="2079859649" sldId="520"/>
            <ac:spMk id="8" creationId="{E84FE59E-A4AF-40AD-93A2-F98E6B5E5924}"/>
          </ac:spMkLst>
        </pc:spChg>
        <pc:picChg chg="del mod">
          <ac:chgData name="Chris Unwin" userId="ecb1ebdc-b4ce-451a-a330-7da45b58990a" providerId="ADAL" clId="{1F8AC4A6-106D-472A-A380-3B9D92F98A44}" dt="2020-09-04T09:10:27.187" v="2946" actId="478"/>
          <ac:picMkLst>
            <pc:docMk/>
            <pc:sldMk cId="2079859649" sldId="520"/>
            <ac:picMk id="7170" creationId="{5E11C5EF-1D52-4E31-B714-EC9A2CAB18F6}"/>
          </ac:picMkLst>
        </pc:picChg>
        <pc:picChg chg="add mod">
          <ac:chgData name="Chris Unwin" userId="ecb1ebdc-b4ce-451a-a330-7da45b58990a" providerId="ADAL" clId="{1F8AC4A6-106D-472A-A380-3B9D92F98A44}" dt="2020-09-04T09:10:36.891" v="2950" actId="1076"/>
          <ac:picMkLst>
            <pc:docMk/>
            <pc:sldMk cId="2079859649" sldId="520"/>
            <ac:picMk id="8194" creationId="{2D84E4D2-34B8-4D37-A6BB-BD5B8E56161D}"/>
          </ac:picMkLst>
        </pc:picChg>
      </pc:sldChg>
      <pc:sldChg chg="modSp add mod modNotesTx">
        <pc:chgData name="Chris Unwin" userId="ecb1ebdc-b4ce-451a-a330-7da45b58990a" providerId="ADAL" clId="{1F8AC4A6-106D-472A-A380-3B9D92F98A44}" dt="2020-09-04T09:20:48.358" v="3348" actId="14100"/>
        <pc:sldMkLst>
          <pc:docMk/>
          <pc:sldMk cId="342811298" sldId="521"/>
        </pc:sldMkLst>
        <pc:spChg chg="mod">
          <ac:chgData name="Chris Unwin" userId="ecb1ebdc-b4ce-451a-a330-7da45b58990a" providerId="ADAL" clId="{1F8AC4A6-106D-472A-A380-3B9D92F98A44}" dt="2020-09-04T09:12:42.516" v="2996" actId="20577"/>
          <ac:spMkLst>
            <pc:docMk/>
            <pc:sldMk cId="342811298" sldId="521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4T09:20:48.358" v="3348" actId="14100"/>
          <ac:spMkLst>
            <pc:docMk/>
            <pc:sldMk cId="342811298" sldId="521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4T09:15:30.595" v="3266" actId="114"/>
          <ac:spMkLst>
            <pc:docMk/>
            <pc:sldMk cId="342811298" sldId="521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4T09:16:07.519" v="3269" actId="14100"/>
          <ac:picMkLst>
            <pc:docMk/>
            <pc:sldMk cId="342811298" sldId="521"/>
            <ac:picMk id="5122" creationId="{927B84E9-CB20-4658-A65F-9306820A7CFB}"/>
          </ac:picMkLst>
        </pc:picChg>
      </pc:sldChg>
      <pc:sldChg chg="addSp modSp new mod setBg">
        <pc:chgData name="Chris Unwin" userId="ecb1ebdc-b4ce-451a-a330-7da45b58990a" providerId="ADAL" clId="{1F8AC4A6-106D-472A-A380-3B9D92F98A44}" dt="2020-09-04T09:19:56.353" v="3347" actId="2711"/>
        <pc:sldMkLst>
          <pc:docMk/>
          <pc:sldMk cId="447400927" sldId="522"/>
        </pc:sldMkLst>
        <pc:spChg chg="add mod">
          <ac:chgData name="Chris Unwin" userId="ecb1ebdc-b4ce-451a-a330-7da45b58990a" providerId="ADAL" clId="{1F8AC4A6-106D-472A-A380-3B9D92F98A44}" dt="2020-09-04T09:19:56.353" v="3347" actId="2711"/>
          <ac:spMkLst>
            <pc:docMk/>
            <pc:sldMk cId="447400927" sldId="522"/>
            <ac:spMk id="3" creationId="{2ECE5C36-5CDE-47ED-BA80-66AACDC05BCE}"/>
          </ac:spMkLst>
        </pc:spChg>
        <pc:spChg chg="add">
          <ac:chgData name="Chris Unwin" userId="ecb1ebdc-b4ce-451a-a330-7da45b58990a" providerId="ADAL" clId="{1F8AC4A6-106D-472A-A380-3B9D92F98A44}" dt="2020-09-04T09:19:40.973" v="3313" actId="26606"/>
          <ac:spMkLst>
            <pc:docMk/>
            <pc:sldMk cId="447400927" sldId="522"/>
            <ac:spMk id="71" creationId="{55666830-9A19-4E01-8505-D6C7F9AC5665}"/>
          </ac:spMkLst>
        </pc:spChg>
        <pc:spChg chg="add">
          <ac:chgData name="Chris Unwin" userId="ecb1ebdc-b4ce-451a-a330-7da45b58990a" providerId="ADAL" clId="{1F8AC4A6-106D-472A-A380-3B9D92F98A44}" dt="2020-09-04T09:19:40.973" v="3313" actId="26606"/>
          <ac:spMkLst>
            <pc:docMk/>
            <pc:sldMk cId="447400927" sldId="522"/>
            <ac:spMk id="73" creationId="{AE9FC877-7FB6-4D22-9988-35420644E202}"/>
          </ac:spMkLst>
        </pc:spChg>
        <pc:spChg chg="add">
          <ac:chgData name="Chris Unwin" userId="ecb1ebdc-b4ce-451a-a330-7da45b58990a" providerId="ADAL" clId="{1F8AC4A6-106D-472A-A380-3B9D92F98A44}" dt="2020-09-04T09:19:40.973" v="3313" actId="26606"/>
          <ac:spMkLst>
            <pc:docMk/>
            <pc:sldMk cId="447400927" sldId="522"/>
            <ac:spMk id="75" creationId="{E41809D1-F12E-46BB-B804-5F209D325E8B}"/>
          </ac:spMkLst>
        </pc:spChg>
        <pc:spChg chg="add">
          <ac:chgData name="Chris Unwin" userId="ecb1ebdc-b4ce-451a-a330-7da45b58990a" providerId="ADAL" clId="{1F8AC4A6-106D-472A-A380-3B9D92F98A44}" dt="2020-09-04T09:19:40.973" v="3313" actId="26606"/>
          <ac:spMkLst>
            <pc:docMk/>
            <pc:sldMk cId="447400927" sldId="522"/>
            <ac:spMk id="77" creationId="{AF2F604E-43BE-4DC3-B983-E071523364F8}"/>
          </ac:spMkLst>
        </pc:spChg>
        <pc:spChg chg="add">
          <ac:chgData name="Chris Unwin" userId="ecb1ebdc-b4ce-451a-a330-7da45b58990a" providerId="ADAL" clId="{1F8AC4A6-106D-472A-A380-3B9D92F98A44}" dt="2020-09-04T09:19:40.973" v="3313" actId="26606"/>
          <ac:spMkLst>
            <pc:docMk/>
            <pc:sldMk cId="447400927" sldId="522"/>
            <ac:spMk id="79" creationId="{08C9B587-E65E-4B52-B37C-ABEBB6E87928}"/>
          </ac:spMkLst>
        </pc:spChg>
        <pc:picChg chg="add mod">
          <ac:chgData name="Chris Unwin" userId="ecb1ebdc-b4ce-451a-a330-7da45b58990a" providerId="ADAL" clId="{1F8AC4A6-106D-472A-A380-3B9D92F98A44}" dt="2020-09-04T09:19:40.973" v="3313" actId="26606"/>
          <ac:picMkLst>
            <pc:docMk/>
            <pc:sldMk cId="447400927" sldId="522"/>
            <ac:picMk id="9218" creationId="{A04140F1-726C-417A-AD7C-591B9EC6C7E3}"/>
          </ac:picMkLst>
        </pc:picChg>
      </pc:sldChg>
      <pc:sldChg chg="addSp modSp new del mod">
        <pc:chgData name="Chris Unwin" userId="ecb1ebdc-b4ce-451a-a330-7da45b58990a" providerId="ADAL" clId="{1F8AC4A6-106D-472A-A380-3B9D92F98A44}" dt="2020-09-04T09:17:09.858" v="3271" actId="47"/>
        <pc:sldMkLst>
          <pc:docMk/>
          <pc:sldMk cId="3084730585" sldId="522"/>
        </pc:sldMkLst>
        <pc:spChg chg="add mod">
          <ac:chgData name="Chris Unwin" userId="ecb1ebdc-b4ce-451a-a330-7da45b58990a" providerId="ADAL" clId="{1F8AC4A6-106D-472A-A380-3B9D92F98A44}" dt="2020-09-04T09:11:50.012" v="2970" actId="20577"/>
          <ac:spMkLst>
            <pc:docMk/>
            <pc:sldMk cId="3084730585" sldId="522"/>
            <ac:spMk id="4" creationId="{76A8A9D9-D005-4408-BCDE-50CAFEC06F1F}"/>
          </ac:spMkLst>
        </pc:spChg>
        <pc:picChg chg="add mod">
          <ac:chgData name="Chris Unwin" userId="ecb1ebdc-b4ce-451a-a330-7da45b58990a" providerId="ADAL" clId="{1F8AC4A6-106D-472A-A380-3B9D92F98A44}" dt="2020-09-04T09:11:42.679" v="2958"/>
          <ac:picMkLst>
            <pc:docMk/>
            <pc:sldMk cId="3084730585" sldId="522"/>
            <ac:picMk id="2" creationId="{3BDF6C91-EEB0-491D-A2F8-32C1FA560F4D}"/>
          </ac:picMkLst>
        </pc:picChg>
        <pc:cxnChg chg="add mod">
          <ac:chgData name="Chris Unwin" userId="ecb1ebdc-b4ce-451a-a330-7da45b58990a" providerId="ADAL" clId="{1F8AC4A6-106D-472A-A380-3B9D92F98A44}" dt="2020-09-04T09:11:42.679" v="2958"/>
          <ac:cxnSpMkLst>
            <pc:docMk/>
            <pc:sldMk cId="3084730585" sldId="522"/>
            <ac:cxnSpMk id="3" creationId="{8C9C9629-9552-477B-AF65-203F3AB7FC2D}"/>
          </ac:cxnSpMkLst>
        </pc:cxnChg>
      </pc:sldChg>
      <pc:sldChg chg="addSp modSp new mod modAnim modNotesTx">
        <pc:chgData name="Chris Unwin" userId="ecb1ebdc-b4ce-451a-a330-7da45b58990a" providerId="ADAL" clId="{1F8AC4A6-106D-472A-A380-3B9D92F98A44}" dt="2020-09-06T12:33:55.892" v="3547" actId="20577"/>
        <pc:sldMkLst>
          <pc:docMk/>
          <pc:sldMk cId="3461397411" sldId="523"/>
        </pc:sldMkLst>
        <pc:spChg chg="add mod">
          <ac:chgData name="Chris Unwin" userId="ecb1ebdc-b4ce-451a-a330-7da45b58990a" providerId="ADAL" clId="{1F8AC4A6-106D-472A-A380-3B9D92F98A44}" dt="2020-09-06T12:33:55.892" v="3547" actId="20577"/>
          <ac:spMkLst>
            <pc:docMk/>
            <pc:sldMk cId="3461397411" sldId="523"/>
            <ac:spMk id="3" creationId="{73FFC265-4773-40F6-8726-DB3C06359D46}"/>
          </ac:spMkLst>
        </pc:spChg>
        <pc:picChg chg="add mod">
          <ac:chgData name="Chris Unwin" userId="ecb1ebdc-b4ce-451a-a330-7da45b58990a" providerId="ADAL" clId="{1F8AC4A6-106D-472A-A380-3B9D92F98A44}" dt="2020-09-06T12:26:12.960" v="3353" actId="1076"/>
          <ac:picMkLst>
            <pc:docMk/>
            <pc:sldMk cId="3461397411" sldId="523"/>
            <ac:picMk id="1026" creationId="{98649D5A-E153-4732-8B1F-29CF6773F550}"/>
          </ac:picMkLst>
        </pc:picChg>
      </pc:sldChg>
      <pc:sldChg chg="modSp add mod modNotesTx">
        <pc:chgData name="Chris Unwin" userId="ecb1ebdc-b4ce-451a-a330-7da45b58990a" providerId="ADAL" clId="{1F8AC4A6-106D-472A-A380-3B9D92F98A44}" dt="2020-09-06T12:43:24.532" v="3791" actId="20577"/>
        <pc:sldMkLst>
          <pc:docMk/>
          <pc:sldMk cId="1956901161" sldId="524"/>
        </pc:sldMkLst>
        <pc:spChg chg="mod">
          <ac:chgData name="Chris Unwin" userId="ecb1ebdc-b4ce-451a-a330-7da45b58990a" providerId="ADAL" clId="{1F8AC4A6-106D-472A-A380-3B9D92F98A44}" dt="2020-09-06T12:36:59.838" v="3556" actId="20577"/>
          <ac:spMkLst>
            <pc:docMk/>
            <pc:sldMk cId="1956901161" sldId="524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6T12:40:58.502" v="3589" actId="115"/>
          <ac:spMkLst>
            <pc:docMk/>
            <pc:sldMk cId="1956901161" sldId="524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6T12:43:24.532" v="3791" actId="20577"/>
          <ac:spMkLst>
            <pc:docMk/>
            <pc:sldMk cId="1956901161" sldId="524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6T12:40:12.284" v="3586" actId="14100"/>
          <ac:picMkLst>
            <pc:docMk/>
            <pc:sldMk cId="1956901161" sldId="524"/>
            <ac:picMk id="5122" creationId="{927B84E9-CB20-4658-A65F-9306820A7CFB}"/>
          </ac:picMkLst>
        </pc:picChg>
      </pc:sldChg>
      <pc:sldChg chg="addSp delSp modSp add mod ord delAnim modAnim">
        <pc:chgData name="Chris Unwin" userId="ecb1ebdc-b4ce-451a-a330-7da45b58990a" providerId="ADAL" clId="{1F8AC4A6-106D-472A-A380-3B9D92F98A44}" dt="2020-09-06T15:07:51.104" v="7320"/>
        <pc:sldMkLst>
          <pc:docMk/>
          <pc:sldMk cId="3513881846" sldId="525"/>
        </pc:sldMkLst>
        <pc:spChg chg="add mod">
          <ac:chgData name="Chris Unwin" userId="ecb1ebdc-b4ce-451a-a330-7da45b58990a" providerId="ADAL" clId="{1F8AC4A6-106D-472A-A380-3B9D92F98A44}" dt="2020-09-06T15:05:53.177" v="7310" actId="1076"/>
          <ac:spMkLst>
            <pc:docMk/>
            <pc:sldMk cId="3513881846" sldId="525"/>
            <ac:spMk id="2" creationId="{489AC470-2927-45B1-8700-F3F429DA0F08}"/>
          </ac:spMkLst>
        </pc:spChg>
        <pc:spChg chg="mod">
          <ac:chgData name="Chris Unwin" userId="ecb1ebdc-b4ce-451a-a330-7da45b58990a" providerId="ADAL" clId="{1F8AC4A6-106D-472A-A380-3B9D92F98A44}" dt="2020-09-06T12:55:55.242" v="4073" actId="115"/>
          <ac:spMkLst>
            <pc:docMk/>
            <pc:sldMk cId="3513881846" sldId="525"/>
            <ac:spMk id="4" creationId="{21861B5C-63B9-4A10-8949-EBC8A4B347D4}"/>
          </ac:spMkLst>
        </pc:spChg>
        <pc:spChg chg="add mod">
          <ac:chgData name="Chris Unwin" userId="ecb1ebdc-b4ce-451a-a330-7da45b58990a" providerId="ADAL" clId="{1F8AC4A6-106D-472A-A380-3B9D92F98A44}" dt="2020-09-06T15:05:53.177" v="7310" actId="1076"/>
          <ac:spMkLst>
            <pc:docMk/>
            <pc:sldMk cId="3513881846" sldId="525"/>
            <ac:spMk id="5" creationId="{2CD7901E-BB8C-492A-83A7-22C235B489B3}"/>
          </ac:spMkLst>
        </pc:spChg>
        <pc:spChg chg="add mod">
          <ac:chgData name="Chris Unwin" userId="ecb1ebdc-b4ce-451a-a330-7da45b58990a" providerId="ADAL" clId="{1F8AC4A6-106D-472A-A380-3B9D92F98A44}" dt="2020-09-06T15:05:53.177" v="7310" actId="1076"/>
          <ac:spMkLst>
            <pc:docMk/>
            <pc:sldMk cId="3513881846" sldId="525"/>
            <ac:spMk id="6" creationId="{C59ACAF3-EFB1-4528-B3F9-42B7EEBA06DE}"/>
          </ac:spMkLst>
        </pc:spChg>
        <pc:spChg chg="add del mod">
          <ac:chgData name="Chris Unwin" userId="ecb1ebdc-b4ce-451a-a330-7da45b58990a" providerId="ADAL" clId="{1F8AC4A6-106D-472A-A380-3B9D92F98A44}" dt="2020-09-06T12:47:03.359" v="3820" actId="478"/>
          <ac:spMkLst>
            <pc:docMk/>
            <pc:sldMk cId="3513881846" sldId="525"/>
            <ac:spMk id="7" creationId="{C7B97D13-356B-4BD8-B040-944B180541CB}"/>
          </ac:spMkLst>
        </pc:spChg>
        <pc:spChg chg="add mod">
          <ac:chgData name="Chris Unwin" userId="ecb1ebdc-b4ce-451a-a330-7da45b58990a" providerId="ADAL" clId="{1F8AC4A6-106D-472A-A380-3B9D92F98A44}" dt="2020-09-06T15:05:53.177" v="7310" actId="1076"/>
          <ac:spMkLst>
            <pc:docMk/>
            <pc:sldMk cId="3513881846" sldId="525"/>
            <ac:spMk id="8" creationId="{74EAA777-532A-444A-8E45-89772DA22CED}"/>
          </ac:spMkLst>
        </pc:spChg>
        <pc:spChg chg="add del mod">
          <ac:chgData name="Chris Unwin" userId="ecb1ebdc-b4ce-451a-a330-7da45b58990a" providerId="ADAL" clId="{1F8AC4A6-106D-472A-A380-3B9D92F98A44}" dt="2020-09-06T12:47:03.789" v="3821" actId="478"/>
          <ac:spMkLst>
            <pc:docMk/>
            <pc:sldMk cId="3513881846" sldId="525"/>
            <ac:spMk id="9" creationId="{569C1E8E-AFBC-4399-98D8-14A6D322263F}"/>
          </ac:spMkLst>
        </pc:spChg>
        <pc:spChg chg="add mod">
          <ac:chgData name="Chris Unwin" userId="ecb1ebdc-b4ce-451a-a330-7da45b58990a" providerId="ADAL" clId="{1F8AC4A6-106D-472A-A380-3B9D92F98A44}" dt="2020-09-06T15:05:53.177" v="7310" actId="1076"/>
          <ac:spMkLst>
            <pc:docMk/>
            <pc:sldMk cId="3513881846" sldId="525"/>
            <ac:spMk id="10" creationId="{53378826-7AF6-4220-AF9C-F31AF1DE1A6F}"/>
          </ac:spMkLst>
        </pc:spChg>
        <pc:spChg chg="add mod">
          <ac:chgData name="Chris Unwin" userId="ecb1ebdc-b4ce-451a-a330-7da45b58990a" providerId="ADAL" clId="{1F8AC4A6-106D-472A-A380-3B9D92F98A44}" dt="2020-09-06T15:05:53.177" v="7310" actId="1076"/>
          <ac:spMkLst>
            <pc:docMk/>
            <pc:sldMk cId="3513881846" sldId="525"/>
            <ac:spMk id="11" creationId="{C4F75905-111C-44D7-A0F8-0FCCA7A7BCA9}"/>
          </ac:spMkLst>
        </pc:spChg>
        <pc:spChg chg="add mod">
          <ac:chgData name="Chris Unwin" userId="ecb1ebdc-b4ce-451a-a330-7da45b58990a" providerId="ADAL" clId="{1F8AC4A6-106D-472A-A380-3B9D92F98A44}" dt="2020-09-06T15:05:53.177" v="7310" actId="1076"/>
          <ac:spMkLst>
            <pc:docMk/>
            <pc:sldMk cId="3513881846" sldId="525"/>
            <ac:spMk id="12" creationId="{9799621E-CF53-4927-A7EF-7E13D3E3758A}"/>
          </ac:spMkLst>
        </pc:spChg>
        <pc:spChg chg="add mod">
          <ac:chgData name="Chris Unwin" userId="ecb1ebdc-b4ce-451a-a330-7da45b58990a" providerId="ADAL" clId="{1F8AC4A6-106D-472A-A380-3B9D92F98A44}" dt="2020-09-06T15:05:53.177" v="7310" actId="1076"/>
          <ac:spMkLst>
            <pc:docMk/>
            <pc:sldMk cId="3513881846" sldId="525"/>
            <ac:spMk id="14" creationId="{2858447A-077E-47EB-BB2E-7D333F1F9B0C}"/>
          </ac:spMkLst>
        </pc:spChg>
        <pc:spChg chg="del">
          <ac:chgData name="Chris Unwin" userId="ecb1ebdc-b4ce-451a-a330-7da45b58990a" providerId="ADAL" clId="{1F8AC4A6-106D-472A-A380-3B9D92F98A44}" dt="2020-09-06T12:50:15.745" v="3882"/>
          <ac:spMkLst>
            <pc:docMk/>
            <pc:sldMk cId="3513881846" sldId="525"/>
            <ac:spMk id="15" creationId="{90A3610A-147D-40D6-B800-3C86DA432CE5}"/>
          </ac:spMkLst>
        </pc:spChg>
        <pc:spChg chg="del">
          <ac:chgData name="Chris Unwin" userId="ecb1ebdc-b4ce-451a-a330-7da45b58990a" providerId="ADAL" clId="{1F8AC4A6-106D-472A-A380-3B9D92F98A44}" dt="2020-09-06T12:50:15.745" v="3882"/>
          <ac:spMkLst>
            <pc:docMk/>
            <pc:sldMk cId="3513881846" sldId="525"/>
            <ac:spMk id="16" creationId="{F0256F76-738C-4A74-AD3A-67E4E4853F2E}"/>
          </ac:spMkLst>
        </pc:spChg>
        <pc:spChg chg="del">
          <ac:chgData name="Chris Unwin" userId="ecb1ebdc-b4ce-451a-a330-7da45b58990a" providerId="ADAL" clId="{1F8AC4A6-106D-472A-A380-3B9D92F98A44}" dt="2020-09-06T12:50:15.745" v="3882"/>
          <ac:spMkLst>
            <pc:docMk/>
            <pc:sldMk cId="3513881846" sldId="525"/>
            <ac:spMk id="17" creationId="{C0730B8B-0B10-44AC-9681-A861FD83C969}"/>
          </ac:spMkLst>
        </pc:spChg>
        <pc:spChg chg="del">
          <ac:chgData name="Chris Unwin" userId="ecb1ebdc-b4ce-451a-a330-7da45b58990a" providerId="ADAL" clId="{1F8AC4A6-106D-472A-A380-3B9D92F98A44}" dt="2020-09-06T12:50:15.745" v="3882"/>
          <ac:spMkLst>
            <pc:docMk/>
            <pc:sldMk cId="3513881846" sldId="525"/>
            <ac:spMk id="18" creationId="{2F2C1869-066D-4918-82AF-AD72627CA213}"/>
          </ac:spMkLst>
        </pc:spChg>
        <pc:spChg chg="del">
          <ac:chgData name="Chris Unwin" userId="ecb1ebdc-b4ce-451a-a330-7da45b58990a" providerId="ADAL" clId="{1F8AC4A6-106D-472A-A380-3B9D92F98A44}" dt="2020-09-06T12:50:15.745" v="3882"/>
          <ac:spMkLst>
            <pc:docMk/>
            <pc:sldMk cId="3513881846" sldId="525"/>
            <ac:spMk id="19" creationId="{D934E74B-2A96-4B75-8C06-5D7DD76BB04F}"/>
          </ac:spMkLst>
        </pc:spChg>
        <pc:spChg chg="del">
          <ac:chgData name="Chris Unwin" userId="ecb1ebdc-b4ce-451a-a330-7da45b58990a" providerId="ADAL" clId="{1F8AC4A6-106D-472A-A380-3B9D92F98A44}" dt="2020-09-06T12:50:15.745" v="3882"/>
          <ac:spMkLst>
            <pc:docMk/>
            <pc:sldMk cId="3513881846" sldId="525"/>
            <ac:spMk id="20" creationId="{7C6B4207-6AAB-4584-94CD-D1D0705B49A5}"/>
          </ac:spMkLst>
        </pc:spChg>
        <pc:spChg chg="del">
          <ac:chgData name="Chris Unwin" userId="ecb1ebdc-b4ce-451a-a330-7da45b58990a" providerId="ADAL" clId="{1F8AC4A6-106D-472A-A380-3B9D92F98A44}" dt="2020-09-06T12:50:15.745" v="3882"/>
          <ac:spMkLst>
            <pc:docMk/>
            <pc:sldMk cId="3513881846" sldId="525"/>
            <ac:spMk id="21" creationId="{07B63E37-72AB-4FD8-A31E-FC1B7ACACD85}"/>
          </ac:spMkLst>
        </pc:spChg>
        <pc:spChg chg="del">
          <ac:chgData name="Chris Unwin" userId="ecb1ebdc-b4ce-451a-a330-7da45b58990a" providerId="ADAL" clId="{1F8AC4A6-106D-472A-A380-3B9D92F98A44}" dt="2020-09-06T12:50:15.745" v="3882"/>
          <ac:spMkLst>
            <pc:docMk/>
            <pc:sldMk cId="3513881846" sldId="525"/>
            <ac:spMk id="23" creationId="{F07ED070-9EBE-47E8-B694-67BDB79E9CBD}"/>
          </ac:spMkLst>
        </pc:spChg>
        <pc:spChg chg="add mod">
          <ac:chgData name="Chris Unwin" userId="ecb1ebdc-b4ce-451a-a330-7da45b58990a" providerId="ADAL" clId="{1F8AC4A6-106D-472A-A380-3B9D92F98A44}" dt="2020-09-06T15:05:53.177" v="7310" actId="1076"/>
          <ac:spMkLst>
            <pc:docMk/>
            <pc:sldMk cId="3513881846" sldId="525"/>
            <ac:spMk id="27" creationId="{49CDDFC8-19BC-4180-BCF7-2026EB300D26}"/>
          </ac:spMkLst>
        </pc:spChg>
        <pc:picChg chg="add mod">
          <ac:chgData name="Chris Unwin" userId="ecb1ebdc-b4ce-451a-a330-7da45b58990a" providerId="ADAL" clId="{1F8AC4A6-106D-472A-A380-3B9D92F98A44}" dt="2020-09-06T15:05:53.177" v="7310" actId="1076"/>
          <ac:picMkLst>
            <pc:docMk/>
            <pc:sldMk cId="3513881846" sldId="525"/>
            <ac:picMk id="13" creationId="{77E3AEED-69D4-480A-9EEB-9E47F0508CAA}"/>
          </ac:picMkLst>
        </pc:picChg>
        <pc:picChg chg="del">
          <ac:chgData name="Chris Unwin" userId="ecb1ebdc-b4ce-451a-a330-7da45b58990a" providerId="ADAL" clId="{1F8AC4A6-106D-472A-A380-3B9D92F98A44}" dt="2020-09-06T12:50:15.745" v="3882"/>
          <ac:picMkLst>
            <pc:docMk/>
            <pc:sldMk cId="3513881846" sldId="525"/>
            <ac:picMk id="22" creationId="{73BAB904-5134-4F29-B9D0-749A5B12FAEF}"/>
          </ac:picMkLst>
        </pc:picChg>
        <pc:picChg chg="del">
          <ac:chgData name="Chris Unwin" userId="ecb1ebdc-b4ce-451a-a330-7da45b58990a" providerId="ADAL" clId="{1F8AC4A6-106D-472A-A380-3B9D92F98A44}" dt="2020-09-06T12:43:49.354" v="3796" actId="478"/>
          <ac:picMkLst>
            <pc:docMk/>
            <pc:sldMk cId="3513881846" sldId="525"/>
            <ac:picMk id="8194" creationId="{2D84E4D2-34B8-4D37-A6BB-BD5B8E56161D}"/>
          </ac:picMkLst>
        </pc:picChg>
      </pc:sldChg>
      <pc:sldChg chg="addSp modSp del mod ord delDesignElem">
        <pc:chgData name="Chris Unwin" userId="ecb1ebdc-b4ce-451a-a330-7da45b58990a" providerId="ADAL" clId="{1F8AC4A6-106D-472A-A380-3B9D92F98A44}" dt="2020-09-06T13:04:05.439" v="4257"/>
        <pc:sldMkLst>
          <pc:docMk/>
          <pc:sldMk cId="871163184" sldId="4436"/>
        </pc:sldMkLst>
        <pc:spChg chg="mod">
          <ac:chgData name="Chris Unwin" userId="ecb1ebdc-b4ce-451a-a330-7da45b58990a" providerId="ADAL" clId="{1F8AC4A6-106D-472A-A380-3B9D92F98A44}" dt="2020-09-06T12:44:37.890" v="3801" actId="404"/>
          <ac:spMkLst>
            <pc:docMk/>
            <pc:sldMk cId="871163184" sldId="4436"/>
            <ac:spMk id="3" creationId="{A26F6D79-1FC6-4180-B124-BF8C5D33FCAE}"/>
          </ac:spMkLst>
        </pc:spChg>
        <pc:spChg chg="mod">
          <ac:chgData name="Chris Unwin" userId="ecb1ebdc-b4ce-451a-a330-7da45b58990a" providerId="ADAL" clId="{1F8AC4A6-106D-472A-A380-3B9D92F98A44}" dt="2020-09-06T12:45:05.432" v="3809" actId="20577"/>
          <ac:spMkLst>
            <pc:docMk/>
            <pc:sldMk cId="871163184" sldId="4436"/>
            <ac:spMk id="4" creationId="{7CE8B0E9-12F7-446B-B243-E00CAB1318A2}"/>
          </ac:spMkLst>
        </pc:spChg>
        <pc:spChg chg="add">
          <ac:chgData name="Chris Unwin" userId="ecb1ebdc-b4ce-451a-a330-7da45b58990a" providerId="ADAL" clId="{1F8AC4A6-106D-472A-A380-3B9D92F98A44}" dt="2020-09-06T12:44:18.308" v="3798"/>
          <ac:spMkLst>
            <pc:docMk/>
            <pc:sldMk cId="871163184" sldId="4436"/>
            <ac:spMk id="71" creationId="{867D4867-5BA7-4462-B2F6-A23F4A622AA7}"/>
          </ac:spMkLst>
        </pc:spChg>
      </pc:sldChg>
      <pc:sldChg chg="addSp delSp modSp mod delAnim modAnim">
        <pc:chgData name="Chris Unwin" userId="ecb1ebdc-b4ce-451a-a330-7da45b58990a" providerId="ADAL" clId="{1F8AC4A6-106D-472A-A380-3B9D92F98A44}" dt="2020-09-06T13:13:40.682" v="4766" actId="1076"/>
        <pc:sldMkLst>
          <pc:docMk/>
          <pc:sldMk cId="304855073" sldId="4437"/>
        </pc:sldMkLst>
        <pc:spChg chg="del">
          <ac:chgData name="Chris Unwin" userId="ecb1ebdc-b4ce-451a-a330-7da45b58990a" providerId="ADAL" clId="{1F8AC4A6-106D-472A-A380-3B9D92F98A44}" dt="2020-09-06T12:50:44.049" v="3913" actId="478"/>
          <ac:spMkLst>
            <pc:docMk/>
            <pc:sldMk cId="304855073" sldId="4437"/>
            <ac:spMk id="2" creationId="{2B6F34D9-AF78-4F44-B24C-1CFBE3EEEAA7}"/>
          </ac:spMkLst>
        </pc:spChg>
        <pc:spChg chg="mod">
          <ac:chgData name="Chris Unwin" userId="ecb1ebdc-b4ce-451a-a330-7da45b58990a" providerId="ADAL" clId="{1F8AC4A6-106D-472A-A380-3B9D92F98A44}" dt="2020-09-06T12:55:09.216" v="4029" actId="20577"/>
          <ac:spMkLst>
            <pc:docMk/>
            <pc:sldMk cId="304855073" sldId="4437"/>
            <ac:spMk id="4" creationId="{21861B5C-63B9-4A10-8949-EBC8A4B347D4}"/>
          </ac:spMkLst>
        </pc:spChg>
        <pc:spChg chg="add mod">
          <ac:chgData name="Chris Unwin" userId="ecb1ebdc-b4ce-451a-a330-7da45b58990a" providerId="ADAL" clId="{1F8AC4A6-106D-472A-A380-3B9D92F98A44}" dt="2020-09-06T13:13:40.682" v="4766" actId="1076"/>
          <ac:spMkLst>
            <pc:docMk/>
            <pc:sldMk cId="304855073" sldId="4437"/>
            <ac:spMk id="12" creationId="{39B353DA-5AB8-48B6-9A9A-8A1BC9A2FAD7}"/>
          </ac:spMkLst>
        </pc:spChg>
        <pc:spChg chg="del">
          <ac:chgData name="Chris Unwin" userId="ecb1ebdc-b4ce-451a-a330-7da45b58990a" providerId="ADAL" clId="{1F8AC4A6-106D-472A-A380-3B9D92F98A44}" dt="2020-09-06T12:50:44.049" v="3913" actId="478"/>
          <ac:spMkLst>
            <pc:docMk/>
            <pc:sldMk cId="304855073" sldId="4437"/>
            <ac:spMk id="16" creationId="{65146DE7-184C-42AC-86F3-AC37D7A24A93}"/>
          </ac:spMkLst>
        </pc:spChg>
        <pc:spChg chg="mod">
          <ac:chgData name="Chris Unwin" userId="ecb1ebdc-b4ce-451a-a330-7da45b58990a" providerId="ADAL" clId="{1F8AC4A6-106D-472A-A380-3B9D92F98A44}" dt="2020-09-06T12:50:51.688" v="3921" actId="1076"/>
          <ac:spMkLst>
            <pc:docMk/>
            <pc:sldMk cId="304855073" sldId="4437"/>
            <ac:spMk id="20" creationId="{48C6B6CC-00B8-4EE6-BEFB-386F5946A784}"/>
          </ac:spMkLst>
        </pc:spChg>
        <pc:picChg chg="del">
          <ac:chgData name="Chris Unwin" userId="ecb1ebdc-b4ce-451a-a330-7da45b58990a" providerId="ADAL" clId="{1F8AC4A6-106D-472A-A380-3B9D92F98A44}" dt="2020-09-06T12:50:44.049" v="3913" actId="478"/>
          <ac:picMkLst>
            <pc:docMk/>
            <pc:sldMk cId="304855073" sldId="4437"/>
            <ac:picMk id="8" creationId="{DBDD1677-5D05-4B88-BA95-34D6D2769760}"/>
          </ac:picMkLst>
        </pc:picChg>
        <pc:picChg chg="del">
          <ac:chgData name="Chris Unwin" userId="ecb1ebdc-b4ce-451a-a330-7da45b58990a" providerId="ADAL" clId="{1F8AC4A6-106D-472A-A380-3B9D92F98A44}" dt="2020-09-06T12:50:44.049" v="3913" actId="478"/>
          <ac:picMkLst>
            <pc:docMk/>
            <pc:sldMk cId="304855073" sldId="4437"/>
            <ac:picMk id="13" creationId="{DF06AD1E-667F-4AA8-829D-061458D84ADE}"/>
          </ac:picMkLst>
        </pc:picChg>
        <pc:picChg chg="del">
          <ac:chgData name="Chris Unwin" userId="ecb1ebdc-b4ce-451a-a330-7da45b58990a" providerId="ADAL" clId="{1F8AC4A6-106D-472A-A380-3B9D92F98A44}" dt="2020-09-06T12:50:44.049" v="3913" actId="478"/>
          <ac:picMkLst>
            <pc:docMk/>
            <pc:sldMk cId="304855073" sldId="4437"/>
            <ac:picMk id="15" creationId="{45568BCB-5E58-46DE-9398-3364372DE8FF}"/>
          </ac:picMkLst>
        </pc:picChg>
        <pc:picChg chg="del">
          <ac:chgData name="Chris Unwin" userId="ecb1ebdc-b4ce-451a-a330-7da45b58990a" providerId="ADAL" clId="{1F8AC4A6-106D-472A-A380-3B9D92F98A44}" dt="2020-09-06T12:50:44.049" v="3913" actId="478"/>
          <ac:picMkLst>
            <pc:docMk/>
            <pc:sldMk cId="304855073" sldId="4437"/>
            <ac:picMk id="18" creationId="{9B66EF44-76B6-488D-A728-F6957AC25450}"/>
          </ac:picMkLst>
        </pc:picChg>
      </pc:sldChg>
      <pc:sldChg chg="addSp delSp modSp add mod ord modAnim">
        <pc:chgData name="Chris Unwin" userId="ecb1ebdc-b4ce-451a-a330-7da45b58990a" providerId="ADAL" clId="{1F8AC4A6-106D-472A-A380-3B9D92F98A44}" dt="2020-09-06T13:01:21.519" v="4235"/>
        <pc:sldMkLst>
          <pc:docMk/>
          <pc:sldMk cId="1185635919" sldId="4438"/>
        </pc:sldMkLst>
        <pc:spChg chg="mod">
          <ac:chgData name="Chris Unwin" userId="ecb1ebdc-b4ce-451a-a330-7da45b58990a" providerId="ADAL" clId="{1F8AC4A6-106D-472A-A380-3B9D92F98A44}" dt="2020-09-06T12:53:42.552" v="3973" actId="1076"/>
          <ac:spMkLst>
            <pc:docMk/>
            <pc:sldMk cId="1185635919" sldId="4438"/>
            <ac:spMk id="4" creationId="{21861B5C-63B9-4A10-8949-EBC8A4B347D4}"/>
          </ac:spMkLst>
        </pc:spChg>
        <pc:spChg chg="del">
          <ac:chgData name="Chris Unwin" userId="ecb1ebdc-b4ce-451a-a330-7da45b58990a" providerId="ADAL" clId="{1F8AC4A6-106D-472A-A380-3B9D92F98A44}" dt="2020-09-06T12:59:09.854" v="4214" actId="478"/>
          <ac:spMkLst>
            <pc:docMk/>
            <pc:sldMk cId="1185635919" sldId="4438"/>
            <ac:spMk id="6" creationId="{C59ACAF3-EFB1-4528-B3F9-42B7EEBA06DE}"/>
          </ac:spMkLst>
        </pc:spChg>
        <pc:spChg chg="del">
          <ac:chgData name="Chris Unwin" userId="ecb1ebdc-b4ce-451a-a330-7da45b58990a" providerId="ADAL" clId="{1F8AC4A6-106D-472A-A380-3B9D92F98A44}" dt="2020-09-06T12:59:09.854" v="4214" actId="478"/>
          <ac:spMkLst>
            <pc:docMk/>
            <pc:sldMk cId="1185635919" sldId="4438"/>
            <ac:spMk id="8" creationId="{74EAA777-532A-444A-8E45-89772DA22CED}"/>
          </ac:spMkLst>
        </pc:spChg>
        <pc:spChg chg="del">
          <ac:chgData name="Chris Unwin" userId="ecb1ebdc-b4ce-451a-a330-7da45b58990a" providerId="ADAL" clId="{1F8AC4A6-106D-472A-A380-3B9D92F98A44}" dt="2020-09-06T12:59:09.854" v="4214" actId="478"/>
          <ac:spMkLst>
            <pc:docMk/>
            <pc:sldMk cId="1185635919" sldId="4438"/>
            <ac:spMk id="10" creationId="{53378826-7AF6-4220-AF9C-F31AF1DE1A6F}"/>
          </ac:spMkLst>
        </pc:spChg>
        <pc:spChg chg="del">
          <ac:chgData name="Chris Unwin" userId="ecb1ebdc-b4ce-451a-a330-7da45b58990a" providerId="ADAL" clId="{1F8AC4A6-106D-472A-A380-3B9D92F98A44}" dt="2020-09-06T12:59:09.854" v="4214" actId="478"/>
          <ac:spMkLst>
            <pc:docMk/>
            <pc:sldMk cId="1185635919" sldId="4438"/>
            <ac:spMk id="11" creationId="{C4F75905-111C-44D7-A0F8-0FCCA7A7BCA9}"/>
          </ac:spMkLst>
        </pc:spChg>
        <pc:spChg chg="del">
          <ac:chgData name="Chris Unwin" userId="ecb1ebdc-b4ce-451a-a330-7da45b58990a" providerId="ADAL" clId="{1F8AC4A6-106D-472A-A380-3B9D92F98A44}" dt="2020-09-06T12:59:09.854" v="4214" actId="478"/>
          <ac:spMkLst>
            <pc:docMk/>
            <pc:sldMk cId="1185635919" sldId="4438"/>
            <ac:spMk id="12" creationId="{9799621E-CF53-4927-A7EF-7E13D3E3758A}"/>
          </ac:spMkLst>
        </pc:spChg>
        <pc:spChg chg="del">
          <ac:chgData name="Chris Unwin" userId="ecb1ebdc-b4ce-451a-a330-7da45b58990a" providerId="ADAL" clId="{1F8AC4A6-106D-472A-A380-3B9D92F98A44}" dt="2020-09-06T12:59:09.854" v="4214" actId="478"/>
          <ac:spMkLst>
            <pc:docMk/>
            <pc:sldMk cId="1185635919" sldId="4438"/>
            <ac:spMk id="14" creationId="{2858447A-077E-47EB-BB2E-7D333F1F9B0C}"/>
          </ac:spMkLst>
        </pc:spChg>
        <pc:picChg chg="del">
          <ac:chgData name="Chris Unwin" userId="ecb1ebdc-b4ce-451a-a330-7da45b58990a" providerId="ADAL" clId="{1F8AC4A6-106D-472A-A380-3B9D92F98A44}" dt="2020-09-06T12:59:09.854" v="4214" actId="478"/>
          <ac:picMkLst>
            <pc:docMk/>
            <pc:sldMk cId="1185635919" sldId="4438"/>
            <ac:picMk id="13" creationId="{77E3AEED-69D4-480A-9EEB-9E47F0508CAA}"/>
          </ac:picMkLst>
        </pc:picChg>
        <pc:picChg chg="add mod">
          <ac:chgData name="Chris Unwin" userId="ecb1ebdc-b4ce-451a-a330-7da45b58990a" providerId="ADAL" clId="{1F8AC4A6-106D-472A-A380-3B9D92F98A44}" dt="2020-09-06T13:01:15.195" v="4233" actId="1076"/>
          <ac:picMkLst>
            <pc:docMk/>
            <pc:sldMk cId="1185635919" sldId="4438"/>
            <ac:picMk id="15" creationId="{48179497-C321-4D1E-8AD0-BA5FA33A48F5}"/>
          </ac:picMkLst>
        </pc:picChg>
        <pc:picChg chg="add mod">
          <ac:chgData name="Chris Unwin" userId="ecb1ebdc-b4ce-451a-a330-7da45b58990a" providerId="ADAL" clId="{1F8AC4A6-106D-472A-A380-3B9D92F98A44}" dt="2020-09-06T13:01:15.195" v="4233" actId="1076"/>
          <ac:picMkLst>
            <pc:docMk/>
            <pc:sldMk cId="1185635919" sldId="4438"/>
            <ac:picMk id="16" creationId="{1B5BB838-870B-4100-92D3-03F7963811AE}"/>
          </ac:picMkLst>
        </pc:picChg>
      </pc:sldChg>
      <pc:sldChg chg="new del">
        <pc:chgData name="Chris Unwin" userId="ecb1ebdc-b4ce-451a-a330-7da45b58990a" providerId="ADAL" clId="{1F8AC4A6-106D-472A-A380-3B9D92F98A44}" dt="2020-09-06T13:02:01.891" v="4237" actId="2696"/>
        <pc:sldMkLst>
          <pc:docMk/>
          <pc:sldMk cId="830960824" sldId="4439"/>
        </pc:sldMkLst>
      </pc:sldChg>
      <pc:sldChg chg="addSp delSp modSp add mod modAnim">
        <pc:chgData name="Chris Unwin" userId="ecb1ebdc-b4ce-451a-a330-7da45b58990a" providerId="ADAL" clId="{1F8AC4A6-106D-472A-A380-3B9D92F98A44}" dt="2020-09-06T14:51:50.419" v="7304" actId="1076"/>
        <pc:sldMkLst>
          <pc:docMk/>
          <pc:sldMk cId="4269623800" sldId="4439"/>
        </pc:sldMkLst>
        <pc:spChg chg="add mod">
          <ac:chgData name="Chris Unwin" userId="ecb1ebdc-b4ce-451a-a330-7da45b58990a" providerId="ADAL" clId="{1F8AC4A6-106D-472A-A380-3B9D92F98A44}" dt="2020-09-06T14:51:50.419" v="7304" actId="1076"/>
          <ac:spMkLst>
            <pc:docMk/>
            <pc:sldMk cId="4269623800" sldId="4439"/>
            <ac:spMk id="7" creationId="{86EC0BC6-0CE3-45A1-8E64-C150E0570C3C}"/>
          </ac:spMkLst>
        </pc:spChg>
        <pc:spChg chg="add mod">
          <ac:chgData name="Chris Unwin" userId="ecb1ebdc-b4ce-451a-a330-7da45b58990a" providerId="ADAL" clId="{1F8AC4A6-106D-472A-A380-3B9D92F98A44}" dt="2020-09-06T14:51:50.419" v="7304" actId="1076"/>
          <ac:spMkLst>
            <pc:docMk/>
            <pc:sldMk cId="4269623800" sldId="4439"/>
            <ac:spMk id="8" creationId="{5808AE03-E1BF-459B-8899-D6849E0C95FB}"/>
          </ac:spMkLst>
        </pc:spChg>
        <pc:spChg chg="add mod">
          <ac:chgData name="Chris Unwin" userId="ecb1ebdc-b4ce-451a-a330-7da45b58990a" providerId="ADAL" clId="{1F8AC4A6-106D-472A-A380-3B9D92F98A44}" dt="2020-09-06T14:51:50.419" v="7304" actId="1076"/>
          <ac:spMkLst>
            <pc:docMk/>
            <pc:sldMk cId="4269623800" sldId="4439"/>
            <ac:spMk id="9" creationId="{5C343272-DE0F-4F8E-B632-79EC8C7D9A05}"/>
          </ac:spMkLst>
        </pc:spChg>
        <pc:spChg chg="add mod">
          <ac:chgData name="Chris Unwin" userId="ecb1ebdc-b4ce-451a-a330-7da45b58990a" providerId="ADAL" clId="{1F8AC4A6-106D-472A-A380-3B9D92F98A44}" dt="2020-09-06T14:51:50.419" v="7304" actId="1076"/>
          <ac:spMkLst>
            <pc:docMk/>
            <pc:sldMk cId="4269623800" sldId="4439"/>
            <ac:spMk id="10" creationId="{3EAB6BDD-63E7-4935-93CF-B63259C053BE}"/>
          </ac:spMkLst>
        </pc:spChg>
        <pc:picChg chg="del">
          <ac:chgData name="Chris Unwin" userId="ecb1ebdc-b4ce-451a-a330-7da45b58990a" providerId="ADAL" clId="{1F8AC4A6-106D-472A-A380-3B9D92F98A44}" dt="2020-09-06T13:02:08.654" v="4239" actId="478"/>
          <ac:picMkLst>
            <pc:docMk/>
            <pc:sldMk cId="4269623800" sldId="4439"/>
            <ac:picMk id="15" creationId="{48179497-C321-4D1E-8AD0-BA5FA33A48F5}"/>
          </ac:picMkLst>
        </pc:picChg>
        <pc:picChg chg="del">
          <ac:chgData name="Chris Unwin" userId="ecb1ebdc-b4ce-451a-a330-7da45b58990a" providerId="ADAL" clId="{1F8AC4A6-106D-472A-A380-3B9D92F98A44}" dt="2020-09-06T13:02:08.654" v="4239" actId="478"/>
          <ac:picMkLst>
            <pc:docMk/>
            <pc:sldMk cId="4269623800" sldId="4439"/>
            <ac:picMk id="16" creationId="{1B5BB838-870B-4100-92D3-03F7963811AE}"/>
          </ac:picMkLst>
        </pc:picChg>
      </pc:sldChg>
      <pc:sldChg chg="addSp delSp modSp add mod delAnim modAnim">
        <pc:chgData name="Chris Unwin" userId="ecb1ebdc-b4ce-451a-a330-7da45b58990a" providerId="ADAL" clId="{1F8AC4A6-106D-472A-A380-3B9D92F98A44}" dt="2020-09-06T14:19:44.216" v="7258" actId="20577"/>
        <pc:sldMkLst>
          <pc:docMk/>
          <pc:sldMk cId="737474321" sldId="4440"/>
        </pc:sldMkLst>
        <pc:spChg chg="mod">
          <ac:chgData name="Chris Unwin" userId="ecb1ebdc-b4ce-451a-a330-7da45b58990a" providerId="ADAL" clId="{1F8AC4A6-106D-472A-A380-3B9D92F98A44}" dt="2020-09-06T14:19:44.216" v="7258" actId="20577"/>
          <ac:spMkLst>
            <pc:docMk/>
            <pc:sldMk cId="737474321" sldId="4440"/>
            <ac:spMk id="4" creationId="{21861B5C-63B9-4A10-8949-EBC8A4B347D4}"/>
          </ac:spMkLst>
        </pc:spChg>
        <pc:spChg chg="del">
          <ac:chgData name="Chris Unwin" userId="ecb1ebdc-b4ce-451a-a330-7da45b58990a" providerId="ADAL" clId="{1F8AC4A6-106D-472A-A380-3B9D92F98A44}" dt="2020-09-06T13:06:47.625" v="4307"/>
          <ac:spMkLst>
            <pc:docMk/>
            <pc:sldMk cId="737474321" sldId="4440"/>
            <ac:spMk id="6" creationId="{91A7AEB4-2744-4BC7-B1FE-7FBE0D28B485}"/>
          </ac:spMkLst>
        </pc:spChg>
        <pc:spChg chg="del">
          <ac:chgData name="Chris Unwin" userId="ecb1ebdc-b4ce-451a-a330-7da45b58990a" providerId="ADAL" clId="{1F8AC4A6-106D-472A-A380-3B9D92F98A44}" dt="2020-09-06T13:06:47.625" v="4307"/>
          <ac:spMkLst>
            <pc:docMk/>
            <pc:sldMk cId="737474321" sldId="4440"/>
            <ac:spMk id="7" creationId="{59F82D7E-E782-47C4-BED0-E4AA29CEEE17}"/>
          </ac:spMkLst>
        </pc:spChg>
        <pc:spChg chg="del">
          <ac:chgData name="Chris Unwin" userId="ecb1ebdc-b4ce-451a-a330-7da45b58990a" providerId="ADAL" clId="{1F8AC4A6-106D-472A-A380-3B9D92F98A44}" dt="2020-09-06T13:06:47.625" v="4307"/>
          <ac:spMkLst>
            <pc:docMk/>
            <pc:sldMk cId="737474321" sldId="4440"/>
            <ac:spMk id="8" creationId="{DD2C62C0-9348-4EFB-A5DF-D5CD10186DC2}"/>
          </ac:spMkLst>
        </pc:spChg>
        <pc:spChg chg="del">
          <ac:chgData name="Chris Unwin" userId="ecb1ebdc-b4ce-451a-a330-7da45b58990a" providerId="ADAL" clId="{1F8AC4A6-106D-472A-A380-3B9D92F98A44}" dt="2020-09-06T13:06:47.625" v="4307"/>
          <ac:spMkLst>
            <pc:docMk/>
            <pc:sldMk cId="737474321" sldId="4440"/>
            <ac:spMk id="9" creationId="{EADFDF49-660B-4FF6-A1E7-6084015DEB69}"/>
          </ac:spMkLst>
        </pc:spChg>
        <pc:spChg chg="add mod">
          <ac:chgData name="Chris Unwin" userId="ecb1ebdc-b4ce-451a-a330-7da45b58990a" providerId="ADAL" clId="{1F8AC4A6-106D-472A-A380-3B9D92F98A44}" dt="2020-09-06T14:19:23.501" v="7253" actId="1076"/>
          <ac:spMkLst>
            <pc:docMk/>
            <pc:sldMk cId="737474321" sldId="4440"/>
            <ac:spMk id="15" creationId="{65BC6FAD-ADD1-47C3-87B4-D1727B70F3BC}"/>
          </ac:spMkLst>
        </pc:spChg>
        <pc:spChg chg="add mod">
          <ac:chgData name="Chris Unwin" userId="ecb1ebdc-b4ce-451a-a330-7da45b58990a" providerId="ADAL" clId="{1F8AC4A6-106D-472A-A380-3B9D92F98A44}" dt="2020-09-06T14:19:02.697" v="7243" actId="1076"/>
          <ac:spMkLst>
            <pc:docMk/>
            <pc:sldMk cId="737474321" sldId="4440"/>
            <ac:spMk id="17" creationId="{473305B5-8CAC-4B8A-B453-097111ECB5B1}"/>
          </ac:spMkLst>
        </pc:spChg>
        <pc:spChg chg="del">
          <ac:chgData name="Chris Unwin" userId="ecb1ebdc-b4ce-451a-a330-7da45b58990a" providerId="ADAL" clId="{1F8AC4A6-106D-472A-A380-3B9D92F98A44}" dt="2020-09-06T13:06:08.591" v="4281" actId="478"/>
          <ac:spMkLst>
            <pc:docMk/>
            <pc:sldMk cId="737474321" sldId="4440"/>
            <ac:spMk id="20" creationId="{48C6B6CC-00B8-4EE6-BEFB-386F5946A784}"/>
          </ac:spMkLst>
        </pc:spChg>
        <pc:picChg chg="add del mod">
          <ac:chgData name="Chris Unwin" userId="ecb1ebdc-b4ce-451a-a330-7da45b58990a" providerId="ADAL" clId="{1F8AC4A6-106D-472A-A380-3B9D92F98A44}" dt="2020-09-06T14:16:20.502" v="7229" actId="478"/>
          <ac:picMkLst>
            <pc:docMk/>
            <pc:sldMk cId="737474321" sldId="4440"/>
            <ac:picMk id="5" creationId="{4D718B1C-8C9B-4607-AFF2-FCB39868C668}"/>
          </ac:picMkLst>
        </pc:picChg>
        <pc:picChg chg="add mod">
          <ac:chgData name="Chris Unwin" userId="ecb1ebdc-b4ce-451a-a330-7da45b58990a" providerId="ADAL" clId="{1F8AC4A6-106D-472A-A380-3B9D92F98A44}" dt="2020-09-06T14:18:49.615" v="7242" actId="14100"/>
          <ac:picMkLst>
            <pc:docMk/>
            <pc:sldMk cId="737474321" sldId="4440"/>
            <ac:picMk id="11" creationId="{3E92B7B7-6635-4ED8-B556-ED65BF3DD0CA}"/>
          </ac:picMkLst>
        </pc:picChg>
        <pc:picChg chg="add mod">
          <ac:chgData name="Chris Unwin" userId="ecb1ebdc-b4ce-451a-a330-7da45b58990a" providerId="ADAL" clId="{1F8AC4A6-106D-472A-A380-3B9D92F98A44}" dt="2020-09-06T14:18:49.615" v="7242" actId="14100"/>
          <ac:picMkLst>
            <pc:docMk/>
            <pc:sldMk cId="737474321" sldId="4440"/>
            <ac:picMk id="13" creationId="{D8A96769-2577-4D38-8324-21FB1F0CBD25}"/>
          </ac:picMkLst>
        </pc:picChg>
      </pc:sldChg>
      <pc:sldChg chg="add del">
        <pc:chgData name="Chris Unwin" userId="ecb1ebdc-b4ce-451a-a330-7da45b58990a" providerId="ADAL" clId="{1F8AC4A6-106D-472A-A380-3B9D92F98A44}" dt="2020-09-06T13:06:17.415" v="4282" actId="47"/>
        <pc:sldMkLst>
          <pc:docMk/>
          <pc:sldMk cId="253139663" sldId="4441"/>
        </pc:sldMkLst>
      </pc:sldChg>
      <pc:sldChg chg="addSp delSp modSp add mod">
        <pc:chgData name="Chris Unwin" userId="ecb1ebdc-b4ce-451a-a330-7da45b58990a" providerId="ADAL" clId="{1F8AC4A6-106D-472A-A380-3B9D92F98A44}" dt="2020-09-06T15:08:33.136" v="7323" actId="1076"/>
        <pc:sldMkLst>
          <pc:docMk/>
          <pc:sldMk cId="2467640705" sldId="4441"/>
        </pc:sldMkLst>
        <pc:spChg chg="mod">
          <ac:chgData name="Chris Unwin" userId="ecb1ebdc-b4ce-451a-a330-7da45b58990a" providerId="ADAL" clId="{1F8AC4A6-106D-472A-A380-3B9D92F98A44}" dt="2020-09-06T13:07:20.935" v="4358" actId="5793"/>
          <ac:spMkLst>
            <pc:docMk/>
            <pc:sldMk cId="2467640705" sldId="4441"/>
            <ac:spMk id="4" creationId="{21861B5C-63B9-4A10-8949-EBC8A4B347D4}"/>
          </ac:spMkLst>
        </pc:spChg>
        <pc:picChg chg="add mod">
          <ac:chgData name="Chris Unwin" userId="ecb1ebdc-b4ce-451a-a330-7da45b58990a" providerId="ADAL" clId="{1F8AC4A6-106D-472A-A380-3B9D92F98A44}" dt="2020-09-06T15:08:29.696" v="7322" actId="14100"/>
          <ac:picMkLst>
            <pc:docMk/>
            <pc:sldMk cId="2467640705" sldId="4441"/>
            <ac:picMk id="5" creationId="{B56EC54E-56D6-45DA-85CB-646DC7CBCA6E}"/>
          </ac:picMkLst>
        </pc:picChg>
        <pc:picChg chg="add mod">
          <ac:chgData name="Chris Unwin" userId="ecb1ebdc-b4ce-451a-a330-7da45b58990a" providerId="ADAL" clId="{1F8AC4A6-106D-472A-A380-3B9D92F98A44}" dt="2020-09-06T15:08:26.484" v="7321" actId="14100"/>
          <ac:picMkLst>
            <pc:docMk/>
            <pc:sldMk cId="2467640705" sldId="4441"/>
            <ac:picMk id="7" creationId="{EBA3B3E0-74DF-42D0-B47B-8D9F4A7EA889}"/>
          </ac:picMkLst>
        </pc:picChg>
        <pc:picChg chg="add del">
          <ac:chgData name="Chris Unwin" userId="ecb1ebdc-b4ce-451a-a330-7da45b58990a" providerId="ADAL" clId="{1F8AC4A6-106D-472A-A380-3B9D92F98A44}" dt="2020-09-06T14:26:40.821" v="7273" actId="478"/>
          <ac:picMkLst>
            <pc:docMk/>
            <pc:sldMk cId="2467640705" sldId="4441"/>
            <ac:picMk id="9" creationId="{99ED4633-C4AC-40E4-85B8-BF50D70DCA92}"/>
          </ac:picMkLst>
        </pc:picChg>
        <pc:picChg chg="add mod">
          <ac:chgData name="Chris Unwin" userId="ecb1ebdc-b4ce-451a-a330-7da45b58990a" providerId="ADAL" clId="{1F8AC4A6-106D-472A-A380-3B9D92F98A44}" dt="2020-09-06T15:08:33.136" v="7323" actId="1076"/>
          <ac:picMkLst>
            <pc:docMk/>
            <pc:sldMk cId="2467640705" sldId="4441"/>
            <ac:picMk id="4098" creationId="{D5757D0A-F4ED-4C3E-B66A-11405668994E}"/>
          </ac:picMkLst>
        </pc:picChg>
        <pc:picChg chg="add mod">
          <ac:chgData name="Chris Unwin" userId="ecb1ebdc-b4ce-451a-a330-7da45b58990a" providerId="ADAL" clId="{1F8AC4A6-106D-472A-A380-3B9D92F98A44}" dt="2020-09-06T15:08:33.136" v="7323" actId="1076"/>
          <ac:picMkLst>
            <pc:docMk/>
            <pc:sldMk cId="2467640705" sldId="4441"/>
            <ac:picMk id="4100" creationId="{B773DAC4-4464-48AC-B4FF-8A03183DB17D}"/>
          </ac:picMkLst>
        </pc:picChg>
        <pc:picChg chg="add del mod">
          <ac:chgData name="Chris Unwin" userId="ecb1ebdc-b4ce-451a-a330-7da45b58990a" providerId="ADAL" clId="{1F8AC4A6-106D-472A-A380-3B9D92F98A44}" dt="2020-09-06T14:28:03.316" v="7285" actId="478"/>
          <ac:picMkLst>
            <pc:docMk/>
            <pc:sldMk cId="2467640705" sldId="4441"/>
            <ac:picMk id="4102" creationId="{392A6CDD-606F-46DE-9CC8-5292E009A9A4}"/>
          </ac:picMkLst>
        </pc:picChg>
      </pc:sldChg>
      <pc:sldChg chg="delSp modSp mod modNotesTx">
        <pc:chgData name="Chris Unwin" userId="ecb1ebdc-b4ce-451a-a330-7da45b58990a" providerId="ADAL" clId="{1F8AC4A6-106D-472A-A380-3B9D92F98A44}" dt="2020-09-06T13:12:34.636" v="4668"/>
        <pc:sldMkLst>
          <pc:docMk/>
          <pc:sldMk cId="2299672277" sldId="4442"/>
        </pc:sldMkLst>
        <pc:spChg chg="mod">
          <ac:chgData name="Chris Unwin" userId="ecb1ebdc-b4ce-451a-a330-7da45b58990a" providerId="ADAL" clId="{1F8AC4A6-106D-472A-A380-3B9D92F98A44}" dt="2020-09-06T13:08:11.115" v="4375" actId="20577"/>
          <ac:spMkLst>
            <pc:docMk/>
            <pc:sldMk cId="2299672277" sldId="4442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6T13:09:00.865" v="4413" actId="20577"/>
          <ac:spMkLst>
            <pc:docMk/>
            <pc:sldMk cId="2299672277" sldId="4442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6T13:11:07.099" v="4659" actId="20577"/>
          <ac:spMkLst>
            <pc:docMk/>
            <pc:sldMk cId="2299672277" sldId="4442"/>
            <ac:spMk id="11" creationId="{5CB8EE61-E342-4084-BCDC-85A452090CD8}"/>
          </ac:spMkLst>
        </pc:spChg>
        <pc:picChg chg="del">
          <ac:chgData name="Chris Unwin" userId="ecb1ebdc-b4ce-451a-a330-7da45b58990a" providerId="ADAL" clId="{1F8AC4A6-106D-472A-A380-3B9D92F98A44}" dt="2020-09-06T13:12:09.791" v="4664"/>
          <ac:picMkLst>
            <pc:docMk/>
            <pc:sldMk cId="2299672277" sldId="4442"/>
            <ac:picMk id="2050" creationId="{05E4FC3D-850F-4CC5-8F49-97CB7F4B4BD5}"/>
          </ac:picMkLst>
        </pc:picChg>
        <pc:picChg chg="mod">
          <ac:chgData name="Chris Unwin" userId="ecb1ebdc-b4ce-451a-a330-7da45b58990a" providerId="ADAL" clId="{1F8AC4A6-106D-472A-A380-3B9D92F98A44}" dt="2020-09-06T13:11:56.113" v="4663" actId="14100"/>
          <ac:picMkLst>
            <pc:docMk/>
            <pc:sldMk cId="2299672277" sldId="4442"/>
            <ac:picMk id="5122" creationId="{927B84E9-CB20-4658-A65F-9306820A7CFB}"/>
          </ac:picMkLst>
        </pc:picChg>
      </pc:sldChg>
      <pc:sldChg chg="modSp add mod modNotesTx">
        <pc:chgData name="Chris Unwin" userId="ecb1ebdc-b4ce-451a-a330-7da45b58990a" providerId="ADAL" clId="{1F8AC4A6-106D-472A-A380-3B9D92F98A44}" dt="2020-09-06T13:22:13.971" v="5318"/>
        <pc:sldMkLst>
          <pc:docMk/>
          <pc:sldMk cId="466991278" sldId="4443"/>
        </pc:sldMkLst>
        <pc:spChg chg="mod">
          <ac:chgData name="Chris Unwin" userId="ecb1ebdc-b4ce-451a-a330-7da45b58990a" providerId="ADAL" clId="{1F8AC4A6-106D-472A-A380-3B9D92F98A44}" dt="2020-09-06T13:12:24.368" v="4667" actId="20577"/>
          <ac:spMkLst>
            <pc:docMk/>
            <pc:sldMk cId="466991278" sldId="4443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6T13:13:09.858" v="4715" actId="20577"/>
          <ac:spMkLst>
            <pc:docMk/>
            <pc:sldMk cId="466991278" sldId="4443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6T13:16:05.578" v="5073" actId="20577"/>
          <ac:spMkLst>
            <pc:docMk/>
            <pc:sldMk cId="466991278" sldId="4443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6T13:14:11.466" v="4768" actId="1076"/>
          <ac:picMkLst>
            <pc:docMk/>
            <pc:sldMk cId="466991278" sldId="4443"/>
            <ac:picMk id="5122" creationId="{927B84E9-CB20-4658-A65F-9306820A7CFB}"/>
          </ac:picMkLst>
        </pc:picChg>
      </pc:sldChg>
      <pc:sldChg chg="modSp add mod modNotesTx">
        <pc:chgData name="Chris Unwin" userId="ecb1ebdc-b4ce-451a-a330-7da45b58990a" providerId="ADAL" clId="{1F8AC4A6-106D-472A-A380-3B9D92F98A44}" dt="2020-09-06T13:24:09.889" v="5334" actId="20577"/>
        <pc:sldMkLst>
          <pc:docMk/>
          <pc:sldMk cId="4152657337" sldId="4444"/>
        </pc:sldMkLst>
        <pc:spChg chg="mod">
          <ac:chgData name="Chris Unwin" userId="ecb1ebdc-b4ce-451a-a330-7da45b58990a" providerId="ADAL" clId="{1F8AC4A6-106D-472A-A380-3B9D92F98A44}" dt="2020-09-06T13:19:54.353" v="5076" actId="20577"/>
          <ac:spMkLst>
            <pc:docMk/>
            <pc:sldMk cId="4152657337" sldId="4444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6T13:24:09.889" v="5334" actId="20577"/>
          <ac:spMkLst>
            <pc:docMk/>
            <pc:sldMk cId="4152657337" sldId="4444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6T13:22:00.724" v="5317" actId="20577"/>
          <ac:spMkLst>
            <pc:docMk/>
            <pc:sldMk cId="4152657337" sldId="4444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6T13:23:48.458" v="5321" actId="14100"/>
          <ac:picMkLst>
            <pc:docMk/>
            <pc:sldMk cId="4152657337" sldId="4444"/>
            <ac:picMk id="5122" creationId="{927B84E9-CB20-4658-A65F-9306820A7CFB}"/>
          </ac:picMkLst>
        </pc:picChg>
      </pc:sldChg>
      <pc:sldChg chg="modSp add mod modNotesTx">
        <pc:chgData name="Chris Unwin" userId="ecb1ebdc-b4ce-451a-a330-7da45b58990a" providerId="ADAL" clId="{1F8AC4A6-106D-472A-A380-3B9D92F98A44}" dt="2020-09-06T13:32:58.426" v="5625"/>
        <pc:sldMkLst>
          <pc:docMk/>
          <pc:sldMk cId="503854288" sldId="4445"/>
        </pc:sldMkLst>
        <pc:spChg chg="mod">
          <ac:chgData name="Chris Unwin" userId="ecb1ebdc-b4ce-451a-a330-7da45b58990a" providerId="ADAL" clId="{1F8AC4A6-106D-472A-A380-3B9D92F98A44}" dt="2020-09-06T13:24:33.745" v="5366" actId="20577"/>
          <ac:spMkLst>
            <pc:docMk/>
            <pc:sldMk cId="503854288" sldId="4445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6T13:24:29.259" v="5364" actId="20577"/>
          <ac:spMkLst>
            <pc:docMk/>
            <pc:sldMk cId="503854288" sldId="4445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6T13:26:58.883" v="5623" actId="20577"/>
          <ac:spMkLst>
            <pc:docMk/>
            <pc:sldMk cId="503854288" sldId="4445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6T13:25:10.581" v="5387" actId="14100"/>
          <ac:picMkLst>
            <pc:docMk/>
            <pc:sldMk cId="503854288" sldId="4445"/>
            <ac:picMk id="5122" creationId="{927B84E9-CB20-4658-A65F-9306820A7CFB}"/>
          </ac:picMkLst>
        </pc:picChg>
      </pc:sldChg>
      <pc:sldChg chg="modSp add mod modNotesTx">
        <pc:chgData name="Chris Unwin" userId="ecb1ebdc-b4ce-451a-a330-7da45b58990a" providerId="ADAL" clId="{1F8AC4A6-106D-472A-A380-3B9D92F98A44}" dt="2020-09-06T13:37:15.074" v="5905" actId="20577"/>
        <pc:sldMkLst>
          <pc:docMk/>
          <pc:sldMk cId="546759628" sldId="4446"/>
        </pc:sldMkLst>
        <pc:spChg chg="mod">
          <ac:chgData name="Chris Unwin" userId="ecb1ebdc-b4ce-451a-a330-7da45b58990a" providerId="ADAL" clId="{1F8AC4A6-106D-472A-A380-3B9D92F98A44}" dt="2020-09-06T13:37:15.074" v="5905" actId="20577"/>
          <ac:spMkLst>
            <pc:docMk/>
            <pc:sldMk cId="546759628" sldId="4446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6T13:33:52.930" v="5662" actId="20577"/>
          <ac:spMkLst>
            <pc:docMk/>
            <pc:sldMk cId="546759628" sldId="4446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6T13:34:56.026" v="5898" actId="20577"/>
          <ac:spMkLst>
            <pc:docMk/>
            <pc:sldMk cId="546759628" sldId="4446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6T13:36:59.629" v="5902" actId="14100"/>
          <ac:picMkLst>
            <pc:docMk/>
            <pc:sldMk cId="546759628" sldId="4446"/>
            <ac:picMk id="5122" creationId="{927B84E9-CB20-4658-A65F-9306820A7CFB}"/>
          </ac:picMkLst>
        </pc:picChg>
      </pc:sldChg>
      <pc:sldChg chg="new del">
        <pc:chgData name="Chris Unwin" userId="ecb1ebdc-b4ce-451a-a330-7da45b58990a" providerId="ADAL" clId="{1F8AC4A6-106D-472A-A380-3B9D92F98A44}" dt="2020-09-06T13:41:18.612" v="5909" actId="47"/>
        <pc:sldMkLst>
          <pc:docMk/>
          <pc:sldMk cId="1911307180" sldId="4447"/>
        </pc:sldMkLst>
      </pc:sldChg>
      <pc:sldChg chg="addSp delSp modSp add mod ord delAnim modAnim">
        <pc:chgData name="Chris Unwin" userId="ecb1ebdc-b4ce-451a-a330-7da45b58990a" providerId="ADAL" clId="{1F8AC4A6-106D-472A-A380-3B9D92F98A44}" dt="2020-09-06T14:49:40.022" v="7300" actId="122"/>
        <pc:sldMkLst>
          <pc:docMk/>
          <pc:sldMk cId="4124818382" sldId="4447"/>
        </pc:sldMkLst>
        <pc:spChg chg="mod">
          <ac:chgData name="Chris Unwin" userId="ecb1ebdc-b4ce-451a-a330-7da45b58990a" providerId="ADAL" clId="{1F8AC4A6-106D-472A-A380-3B9D92F98A44}" dt="2020-09-06T13:41:42.587" v="5961" actId="20577"/>
          <ac:spMkLst>
            <pc:docMk/>
            <pc:sldMk cId="4124818382" sldId="4447"/>
            <ac:spMk id="4" creationId="{21861B5C-63B9-4A10-8949-EBC8A4B347D4}"/>
          </ac:spMkLst>
        </pc:spChg>
        <pc:spChg chg="del">
          <ac:chgData name="Chris Unwin" userId="ecb1ebdc-b4ce-451a-a330-7da45b58990a" providerId="ADAL" clId="{1F8AC4A6-106D-472A-A380-3B9D92F98A44}" dt="2020-09-06T13:41:23.431" v="5911" actId="478"/>
          <ac:spMkLst>
            <pc:docMk/>
            <pc:sldMk cId="4124818382" sldId="4447"/>
            <ac:spMk id="8" creationId="{646E10C8-3ECF-476F-A4D7-C82AA8A3DD99}"/>
          </ac:spMkLst>
        </pc:spChg>
        <pc:spChg chg="del">
          <ac:chgData name="Chris Unwin" userId="ecb1ebdc-b4ce-451a-a330-7da45b58990a" providerId="ADAL" clId="{1F8AC4A6-106D-472A-A380-3B9D92F98A44}" dt="2020-09-06T13:41:23.431" v="5911" actId="478"/>
          <ac:spMkLst>
            <pc:docMk/>
            <pc:sldMk cId="4124818382" sldId="4447"/>
            <ac:spMk id="10" creationId="{F1A2C7B1-95BD-4182-81FE-C39FF421E317}"/>
          </ac:spMkLst>
        </pc:spChg>
        <pc:spChg chg="del">
          <ac:chgData name="Chris Unwin" userId="ecb1ebdc-b4ce-451a-a330-7da45b58990a" providerId="ADAL" clId="{1F8AC4A6-106D-472A-A380-3B9D92F98A44}" dt="2020-09-06T13:41:23.431" v="5911" actId="478"/>
          <ac:spMkLst>
            <pc:docMk/>
            <pc:sldMk cId="4124818382" sldId="4447"/>
            <ac:spMk id="12" creationId="{35BFDBBA-5D08-47C2-85C0-C79699B97565}"/>
          </ac:spMkLst>
        </pc:spChg>
        <pc:spChg chg="del">
          <ac:chgData name="Chris Unwin" userId="ecb1ebdc-b4ce-451a-a330-7da45b58990a" providerId="ADAL" clId="{1F8AC4A6-106D-472A-A380-3B9D92F98A44}" dt="2020-09-06T13:41:23.431" v="5911" actId="478"/>
          <ac:spMkLst>
            <pc:docMk/>
            <pc:sldMk cId="4124818382" sldId="4447"/>
            <ac:spMk id="13" creationId="{39998B16-5EC4-4434-B3DD-D9198600AD1E}"/>
          </ac:spMkLst>
        </pc:spChg>
        <pc:spChg chg="del">
          <ac:chgData name="Chris Unwin" userId="ecb1ebdc-b4ce-451a-a330-7da45b58990a" providerId="ADAL" clId="{1F8AC4A6-106D-472A-A380-3B9D92F98A44}" dt="2020-09-06T13:41:23.431" v="5911" actId="478"/>
          <ac:spMkLst>
            <pc:docMk/>
            <pc:sldMk cId="4124818382" sldId="4447"/>
            <ac:spMk id="14" creationId="{E184646F-0636-4E4F-887F-37B6177E5ACC}"/>
          </ac:spMkLst>
        </pc:spChg>
        <pc:spChg chg="del">
          <ac:chgData name="Chris Unwin" userId="ecb1ebdc-b4ce-451a-a330-7da45b58990a" providerId="ADAL" clId="{1F8AC4A6-106D-472A-A380-3B9D92F98A44}" dt="2020-09-06T13:41:23.431" v="5911" actId="478"/>
          <ac:spMkLst>
            <pc:docMk/>
            <pc:sldMk cId="4124818382" sldId="4447"/>
            <ac:spMk id="15" creationId="{C6D30163-325D-4695-8DEC-A684A50FACBE}"/>
          </ac:spMkLst>
        </pc:spChg>
        <pc:spChg chg="del">
          <ac:chgData name="Chris Unwin" userId="ecb1ebdc-b4ce-451a-a330-7da45b58990a" providerId="ADAL" clId="{1F8AC4A6-106D-472A-A380-3B9D92F98A44}" dt="2020-09-06T13:41:23.431" v="5911" actId="478"/>
          <ac:spMkLst>
            <pc:docMk/>
            <pc:sldMk cId="4124818382" sldId="4447"/>
            <ac:spMk id="16" creationId="{166563C3-618F-432D-9F00-AAB2C31BF291}"/>
          </ac:spMkLst>
        </pc:spChg>
        <pc:spChg chg="del">
          <ac:chgData name="Chris Unwin" userId="ecb1ebdc-b4ce-451a-a330-7da45b58990a" providerId="ADAL" clId="{1F8AC4A6-106D-472A-A380-3B9D92F98A44}" dt="2020-09-06T13:41:23.431" v="5911" actId="478"/>
          <ac:spMkLst>
            <pc:docMk/>
            <pc:sldMk cId="4124818382" sldId="4447"/>
            <ac:spMk id="17" creationId="{933137AB-40FA-473B-8F02-0B1B70BED408}"/>
          </ac:spMkLst>
        </pc:spChg>
        <pc:spChg chg="del">
          <ac:chgData name="Chris Unwin" userId="ecb1ebdc-b4ce-451a-a330-7da45b58990a" providerId="ADAL" clId="{1F8AC4A6-106D-472A-A380-3B9D92F98A44}" dt="2020-09-06T13:41:23.431" v="5911" actId="478"/>
          <ac:spMkLst>
            <pc:docMk/>
            <pc:sldMk cId="4124818382" sldId="4447"/>
            <ac:spMk id="18" creationId="{1898E703-BE35-4CC1-BDE7-E551213D73EC}"/>
          </ac:spMkLst>
        </pc:spChg>
        <pc:spChg chg="add mod">
          <ac:chgData name="Chris Unwin" userId="ecb1ebdc-b4ce-451a-a330-7da45b58990a" providerId="ADAL" clId="{1F8AC4A6-106D-472A-A380-3B9D92F98A44}" dt="2020-09-06T13:46:08.732" v="6185" actId="115"/>
          <ac:spMkLst>
            <pc:docMk/>
            <pc:sldMk cId="4124818382" sldId="4447"/>
            <ac:spMk id="20" creationId="{55EDE5BA-0112-4DBF-A9EF-2D0719D80F7A}"/>
          </ac:spMkLst>
        </pc:spChg>
        <pc:spChg chg="add mod">
          <ac:chgData name="Chris Unwin" userId="ecb1ebdc-b4ce-451a-a330-7da45b58990a" providerId="ADAL" clId="{1F8AC4A6-106D-472A-A380-3B9D92F98A44}" dt="2020-09-06T13:44:45.143" v="6103" actId="1076"/>
          <ac:spMkLst>
            <pc:docMk/>
            <pc:sldMk cId="4124818382" sldId="4447"/>
            <ac:spMk id="24" creationId="{DDD8EFA5-2D3B-4589-AD52-3CFE862BEFCE}"/>
          </ac:spMkLst>
        </pc:spChg>
        <pc:spChg chg="add mod">
          <ac:chgData name="Chris Unwin" userId="ecb1ebdc-b4ce-451a-a330-7da45b58990a" providerId="ADAL" clId="{1F8AC4A6-106D-472A-A380-3B9D92F98A44}" dt="2020-09-06T13:44:45.143" v="6103" actId="1076"/>
          <ac:spMkLst>
            <pc:docMk/>
            <pc:sldMk cId="4124818382" sldId="4447"/>
            <ac:spMk id="25" creationId="{8DE8DBF2-26B8-4E2F-A179-5555B7AF8173}"/>
          </ac:spMkLst>
        </pc:spChg>
        <pc:spChg chg="add mod">
          <ac:chgData name="Chris Unwin" userId="ecb1ebdc-b4ce-451a-a330-7da45b58990a" providerId="ADAL" clId="{1F8AC4A6-106D-472A-A380-3B9D92F98A44}" dt="2020-09-06T13:44:45.143" v="6103" actId="1076"/>
          <ac:spMkLst>
            <pc:docMk/>
            <pc:sldMk cId="4124818382" sldId="4447"/>
            <ac:spMk id="26" creationId="{EE96B6D7-FA97-41F5-A3A1-58FDB012F513}"/>
          </ac:spMkLst>
        </pc:spChg>
        <pc:spChg chg="add mod">
          <ac:chgData name="Chris Unwin" userId="ecb1ebdc-b4ce-451a-a330-7da45b58990a" providerId="ADAL" clId="{1F8AC4A6-106D-472A-A380-3B9D92F98A44}" dt="2020-09-06T14:49:40.022" v="7300" actId="122"/>
          <ac:spMkLst>
            <pc:docMk/>
            <pc:sldMk cId="4124818382" sldId="4447"/>
            <ac:spMk id="27" creationId="{4275DCB4-6733-47C7-B9BA-FB2CDE809C91}"/>
          </ac:spMkLst>
        </pc:spChg>
        <pc:picChg chg="del">
          <ac:chgData name="Chris Unwin" userId="ecb1ebdc-b4ce-451a-a330-7da45b58990a" providerId="ADAL" clId="{1F8AC4A6-106D-472A-A380-3B9D92F98A44}" dt="2020-09-06T13:41:23.431" v="5911" actId="478"/>
          <ac:picMkLst>
            <pc:docMk/>
            <pc:sldMk cId="4124818382" sldId="4447"/>
            <ac:picMk id="7" creationId="{9603A5C6-F826-4409-8EE7-626BCCEBD9D9}"/>
          </ac:picMkLst>
        </pc:picChg>
        <pc:picChg chg="del">
          <ac:chgData name="Chris Unwin" userId="ecb1ebdc-b4ce-451a-a330-7da45b58990a" providerId="ADAL" clId="{1F8AC4A6-106D-472A-A380-3B9D92F98A44}" dt="2020-09-06T13:41:23.431" v="5911" actId="478"/>
          <ac:picMkLst>
            <pc:docMk/>
            <pc:sldMk cId="4124818382" sldId="4447"/>
            <ac:picMk id="9" creationId="{54FF3815-F0CA-4689-A323-F8F9A5634A88}"/>
          </ac:picMkLst>
        </pc:picChg>
        <pc:picChg chg="del">
          <ac:chgData name="Chris Unwin" userId="ecb1ebdc-b4ce-451a-a330-7da45b58990a" providerId="ADAL" clId="{1F8AC4A6-106D-472A-A380-3B9D92F98A44}" dt="2020-09-06T13:41:23.431" v="5911" actId="478"/>
          <ac:picMkLst>
            <pc:docMk/>
            <pc:sldMk cId="4124818382" sldId="4447"/>
            <ac:picMk id="11" creationId="{7873A3BF-DECE-4230-92E5-38923E9A3225}"/>
          </ac:picMkLst>
        </pc:picChg>
        <pc:picChg chg="del">
          <ac:chgData name="Chris Unwin" userId="ecb1ebdc-b4ce-451a-a330-7da45b58990a" providerId="ADAL" clId="{1F8AC4A6-106D-472A-A380-3B9D92F98A44}" dt="2020-09-06T13:41:25.112" v="5912" actId="478"/>
          <ac:picMkLst>
            <pc:docMk/>
            <pc:sldMk cId="4124818382" sldId="4447"/>
            <ac:picMk id="19" creationId="{D332A040-3ED2-4528-AD51-18E0783D90C4}"/>
          </ac:picMkLst>
        </pc:picChg>
        <pc:picChg chg="add mod">
          <ac:chgData name="Chris Unwin" userId="ecb1ebdc-b4ce-451a-a330-7da45b58990a" providerId="ADAL" clId="{1F8AC4A6-106D-472A-A380-3B9D92F98A44}" dt="2020-09-06T13:44:45.143" v="6103" actId="1076"/>
          <ac:picMkLst>
            <pc:docMk/>
            <pc:sldMk cId="4124818382" sldId="4447"/>
            <ac:picMk id="21" creationId="{3287DC84-EBCB-4E4D-B9B3-C97274830E42}"/>
          </ac:picMkLst>
        </pc:picChg>
        <pc:picChg chg="add mod">
          <ac:chgData name="Chris Unwin" userId="ecb1ebdc-b4ce-451a-a330-7da45b58990a" providerId="ADAL" clId="{1F8AC4A6-106D-472A-A380-3B9D92F98A44}" dt="2020-09-06T13:44:45.143" v="6103" actId="1076"/>
          <ac:picMkLst>
            <pc:docMk/>
            <pc:sldMk cId="4124818382" sldId="4447"/>
            <ac:picMk id="22" creationId="{FC9C7555-2E8D-4F81-B3AB-548186D0042B}"/>
          </ac:picMkLst>
        </pc:picChg>
        <pc:picChg chg="add mod">
          <ac:chgData name="Chris Unwin" userId="ecb1ebdc-b4ce-451a-a330-7da45b58990a" providerId="ADAL" clId="{1F8AC4A6-106D-472A-A380-3B9D92F98A44}" dt="2020-09-06T13:44:45.143" v="6103" actId="1076"/>
          <ac:picMkLst>
            <pc:docMk/>
            <pc:sldMk cId="4124818382" sldId="4447"/>
            <ac:picMk id="23" creationId="{663103B2-DEE2-4D47-B205-6AD435C8E9A0}"/>
          </ac:picMkLst>
        </pc:picChg>
      </pc:sldChg>
      <pc:sldChg chg="modSp add mod modNotesTx">
        <pc:chgData name="Chris Unwin" userId="ecb1ebdc-b4ce-451a-a330-7da45b58990a" providerId="ADAL" clId="{1F8AC4A6-106D-472A-A380-3B9D92F98A44}" dt="2020-09-06T13:57:21.959" v="6416"/>
        <pc:sldMkLst>
          <pc:docMk/>
          <pc:sldMk cId="173487358" sldId="4448"/>
        </pc:sldMkLst>
        <pc:spChg chg="mod">
          <ac:chgData name="Chris Unwin" userId="ecb1ebdc-b4ce-451a-a330-7da45b58990a" providerId="ADAL" clId="{1F8AC4A6-106D-472A-A380-3B9D92F98A44}" dt="2020-09-06T13:54:54.638" v="6194" actId="20577"/>
          <ac:spMkLst>
            <pc:docMk/>
            <pc:sldMk cId="173487358" sldId="4448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6T13:55:25.433" v="6216" actId="20577"/>
          <ac:spMkLst>
            <pc:docMk/>
            <pc:sldMk cId="173487358" sldId="4448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6T13:56:18.519" v="6412" actId="20577"/>
          <ac:spMkLst>
            <pc:docMk/>
            <pc:sldMk cId="173487358" sldId="4448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6T13:57:04.229" v="6415" actId="14100"/>
          <ac:picMkLst>
            <pc:docMk/>
            <pc:sldMk cId="173487358" sldId="4448"/>
            <ac:picMk id="5122" creationId="{927B84E9-CB20-4658-A65F-9306820A7CFB}"/>
          </ac:picMkLst>
        </pc:picChg>
      </pc:sldChg>
      <pc:sldChg chg="modSp add mod modNotesTx">
        <pc:chgData name="Chris Unwin" userId="ecb1ebdc-b4ce-451a-a330-7da45b58990a" providerId="ADAL" clId="{1F8AC4A6-106D-472A-A380-3B9D92F98A44}" dt="2020-09-06T14:09:51.802" v="6675" actId="20577"/>
        <pc:sldMkLst>
          <pc:docMk/>
          <pc:sldMk cId="2555471312" sldId="4449"/>
        </pc:sldMkLst>
        <pc:spChg chg="mod">
          <ac:chgData name="Chris Unwin" userId="ecb1ebdc-b4ce-451a-a330-7da45b58990a" providerId="ADAL" clId="{1F8AC4A6-106D-472A-A380-3B9D92F98A44}" dt="2020-09-06T13:57:33.370" v="6420" actId="20577"/>
          <ac:spMkLst>
            <pc:docMk/>
            <pc:sldMk cId="2555471312" sldId="4449"/>
            <ac:spMk id="4" creationId="{21861B5C-63B9-4A10-8949-EBC8A4B347D4}"/>
          </ac:spMkLst>
        </pc:spChg>
        <pc:spChg chg="mod">
          <ac:chgData name="Chris Unwin" userId="ecb1ebdc-b4ce-451a-a330-7da45b58990a" providerId="ADAL" clId="{1F8AC4A6-106D-472A-A380-3B9D92F98A44}" dt="2020-09-06T13:57:41.835" v="6448" actId="20577"/>
          <ac:spMkLst>
            <pc:docMk/>
            <pc:sldMk cId="2555471312" sldId="4449"/>
            <ac:spMk id="10" creationId="{9C5C990A-474C-4D52-869A-7FD7A1CBE2B6}"/>
          </ac:spMkLst>
        </pc:spChg>
        <pc:spChg chg="mod">
          <ac:chgData name="Chris Unwin" userId="ecb1ebdc-b4ce-451a-a330-7da45b58990a" providerId="ADAL" clId="{1F8AC4A6-106D-472A-A380-3B9D92F98A44}" dt="2020-09-06T14:09:51.802" v="6675" actId="20577"/>
          <ac:spMkLst>
            <pc:docMk/>
            <pc:sldMk cId="2555471312" sldId="4449"/>
            <ac:spMk id="11" creationId="{5CB8EE61-E342-4084-BCDC-85A452090CD8}"/>
          </ac:spMkLst>
        </pc:spChg>
        <pc:picChg chg="mod">
          <ac:chgData name="Chris Unwin" userId="ecb1ebdc-b4ce-451a-a330-7da45b58990a" providerId="ADAL" clId="{1F8AC4A6-106D-472A-A380-3B9D92F98A44}" dt="2020-09-06T13:59:31.438" v="6451" actId="14100"/>
          <ac:picMkLst>
            <pc:docMk/>
            <pc:sldMk cId="2555471312" sldId="4449"/>
            <ac:picMk id="5122" creationId="{927B84E9-CB20-4658-A65F-9306820A7CFB}"/>
          </ac:picMkLst>
        </pc:picChg>
      </pc:sldChg>
      <pc:sldChg chg="addSp delSp modSp add mod delAnim modNotesTx">
        <pc:chgData name="Chris Unwin" userId="ecb1ebdc-b4ce-451a-a330-7da45b58990a" providerId="ADAL" clId="{1F8AC4A6-106D-472A-A380-3B9D92F98A44}" dt="2020-09-06T14:15:08.162" v="7224"/>
        <pc:sldMkLst>
          <pc:docMk/>
          <pc:sldMk cId="1763075863" sldId="4450"/>
        </pc:sldMkLst>
        <pc:spChg chg="add mod">
          <ac:chgData name="Chris Unwin" userId="ecb1ebdc-b4ce-451a-a330-7da45b58990a" providerId="ADAL" clId="{1F8AC4A6-106D-472A-A380-3B9D92F98A44}" dt="2020-09-06T14:14:22.078" v="7216" actId="1076"/>
          <ac:spMkLst>
            <pc:docMk/>
            <pc:sldMk cId="1763075863" sldId="4450"/>
            <ac:spMk id="2" creationId="{256EB78E-BEF2-4670-AF90-AF4930FC8A03}"/>
          </ac:spMkLst>
        </pc:spChg>
        <pc:spChg chg="mod">
          <ac:chgData name="Chris Unwin" userId="ecb1ebdc-b4ce-451a-a330-7da45b58990a" providerId="ADAL" clId="{1F8AC4A6-106D-472A-A380-3B9D92F98A44}" dt="2020-09-06T14:10:38.297" v="6686" actId="20577"/>
          <ac:spMkLst>
            <pc:docMk/>
            <pc:sldMk cId="1763075863" sldId="4450"/>
            <ac:spMk id="4" creationId="{21861B5C-63B9-4A10-8949-EBC8A4B347D4}"/>
          </ac:spMkLst>
        </pc:spChg>
        <pc:spChg chg="del">
          <ac:chgData name="Chris Unwin" userId="ecb1ebdc-b4ce-451a-a330-7da45b58990a" providerId="ADAL" clId="{1F8AC4A6-106D-472A-A380-3B9D92F98A44}" dt="2020-09-06T14:10:40.763" v="6687" actId="478"/>
          <ac:spMkLst>
            <pc:docMk/>
            <pc:sldMk cId="1763075863" sldId="4450"/>
            <ac:spMk id="12" creationId="{39B353DA-5AB8-48B6-9A9A-8A1BC9A2FAD7}"/>
          </ac:spMkLst>
        </pc:spChg>
        <pc:spChg chg="del">
          <ac:chgData name="Chris Unwin" userId="ecb1ebdc-b4ce-451a-a330-7da45b58990a" providerId="ADAL" clId="{1F8AC4A6-106D-472A-A380-3B9D92F98A44}" dt="2020-09-06T14:10:40.763" v="6687" actId="478"/>
          <ac:spMkLst>
            <pc:docMk/>
            <pc:sldMk cId="1763075863" sldId="4450"/>
            <ac:spMk id="20" creationId="{48C6B6CC-00B8-4EE6-BEFB-386F5946A784}"/>
          </ac:spMkLst>
        </pc:spChg>
        <pc:picChg chg="add mod">
          <ac:chgData name="Chris Unwin" userId="ecb1ebdc-b4ce-451a-a330-7da45b58990a" providerId="ADAL" clId="{1F8AC4A6-106D-472A-A380-3B9D92F98A44}" dt="2020-09-06T14:10:57.318" v="6689" actId="1076"/>
          <ac:picMkLst>
            <pc:docMk/>
            <pc:sldMk cId="1763075863" sldId="4450"/>
            <ac:picMk id="3074" creationId="{366700C4-CF98-45E4-BF3E-F8CE5F2AC686}"/>
          </ac:picMkLst>
        </pc:picChg>
      </pc:sldChg>
      <pc:sldChg chg="addSp delSp modSp add mod">
        <pc:chgData name="Chris Unwin" userId="ecb1ebdc-b4ce-451a-a330-7da45b58990a" providerId="ADAL" clId="{1F8AC4A6-106D-472A-A380-3B9D92F98A44}" dt="2020-09-06T15:08:41.594" v="7325" actId="1076"/>
        <pc:sldMkLst>
          <pc:docMk/>
          <pc:sldMk cId="1537908951" sldId="4451"/>
        </pc:sldMkLst>
        <pc:picChg chg="add mod">
          <ac:chgData name="Chris Unwin" userId="ecb1ebdc-b4ce-451a-a330-7da45b58990a" providerId="ADAL" clId="{1F8AC4A6-106D-472A-A380-3B9D92F98A44}" dt="2020-09-06T15:08:41.594" v="7325" actId="1076"/>
          <ac:picMkLst>
            <pc:docMk/>
            <pc:sldMk cId="1537908951" sldId="4451"/>
            <ac:picMk id="2" creationId="{9A0E916F-AE8E-4C47-BAA5-5A6F00A917E6}"/>
          </ac:picMkLst>
        </pc:picChg>
        <pc:picChg chg="mod">
          <ac:chgData name="Chris Unwin" userId="ecb1ebdc-b4ce-451a-a330-7da45b58990a" providerId="ADAL" clId="{1F8AC4A6-106D-472A-A380-3B9D92F98A44}" dt="2020-09-06T15:08:38.568" v="7324" actId="14100"/>
          <ac:picMkLst>
            <pc:docMk/>
            <pc:sldMk cId="1537908951" sldId="4451"/>
            <ac:picMk id="5" creationId="{B56EC54E-56D6-45DA-85CB-646DC7CBCA6E}"/>
          </ac:picMkLst>
        </pc:picChg>
        <pc:picChg chg="mod">
          <ac:chgData name="Chris Unwin" userId="ecb1ebdc-b4ce-451a-a330-7da45b58990a" providerId="ADAL" clId="{1F8AC4A6-106D-472A-A380-3B9D92F98A44}" dt="2020-09-06T15:08:38.568" v="7324" actId="14100"/>
          <ac:picMkLst>
            <pc:docMk/>
            <pc:sldMk cId="1537908951" sldId="4451"/>
            <ac:picMk id="7" creationId="{EBA3B3E0-74DF-42D0-B47B-8D9F4A7EA889}"/>
          </ac:picMkLst>
        </pc:picChg>
        <pc:picChg chg="add del mod">
          <ac:chgData name="Chris Unwin" userId="ecb1ebdc-b4ce-451a-a330-7da45b58990a" providerId="ADAL" clId="{1F8AC4A6-106D-472A-A380-3B9D92F98A44}" dt="2020-09-06T14:27:49.355" v="7282" actId="478"/>
          <ac:picMkLst>
            <pc:docMk/>
            <pc:sldMk cId="1537908951" sldId="4451"/>
            <ac:picMk id="5122" creationId="{11BD4E96-0791-427C-80EA-F74B404A12B9}"/>
          </ac:picMkLst>
        </pc:picChg>
        <pc:picChg chg="add mod">
          <ac:chgData name="Chris Unwin" userId="ecb1ebdc-b4ce-451a-a330-7da45b58990a" providerId="ADAL" clId="{1F8AC4A6-106D-472A-A380-3B9D92F98A44}" dt="2020-09-06T15:08:41.594" v="7325" actId="1076"/>
          <ac:picMkLst>
            <pc:docMk/>
            <pc:sldMk cId="1537908951" sldId="4451"/>
            <ac:picMk id="5124" creationId="{44AB4C63-25E0-40D7-8FE0-257A8B2456B5}"/>
          </ac:picMkLst>
        </pc:picChg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626142572" sldId="4470"/>
        </pc:sldMkLst>
      </pc:sldChg>
      <pc:sldChg chg="del">
        <pc:chgData name="Chris Unwin" userId="ecb1ebdc-b4ce-451a-a330-7da45b58990a" providerId="ADAL" clId="{1F8AC4A6-106D-472A-A380-3B9D92F98A44}" dt="2020-09-03T08:10:07.505" v="1" actId="47"/>
        <pc:sldMkLst>
          <pc:docMk/>
          <pc:sldMk cId="1921003613" sldId="4471"/>
        </pc:sldMkLst>
      </pc:sldChg>
      <pc:sldMasterChg chg="delSldLayout">
        <pc:chgData name="Chris Unwin" userId="ecb1ebdc-b4ce-451a-a330-7da45b58990a" providerId="ADAL" clId="{1F8AC4A6-106D-472A-A380-3B9D92F98A44}" dt="2020-09-03T08:10:07.505" v="1" actId="47"/>
        <pc:sldMasterMkLst>
          <pc:docMk/>
          <pc:sldMasterMk cId="0" sldId="2147483648"/>
        </pc:sldMasterMkLst>
        <pc:sldLayoutChg chg="del">
          <pc:chgData name="Chris Unwin" userId="ecb1ebdc-b4ce-451a-a330-7da45b58990a" providerId="ADAL" clId="{1F8AC4A6-106D-472A-A380-3B9D92F98A44}" dt="2020-09-03T08:10:07.505" v="1" actId="47"/>
          <pc:sldLayoutMkLst>
            <pc:docMk/>
            <pc:sldMasterMk cId="0" sldId="2147483648"/>
            <pc:sldLayoutMk cId="3431865947" sldId="2147483668"/>
          </pc:sldLayoutMkLst>
        </pc:sldLayoutChg>
        <pc:sldLayoutChg chg="del">
          <pc:chgData name="Chris Unwin" userId="ecb1ebdc-b4ce-451a-a330-7da45b58990a" providerId="ADAL" clId="{1F8AC4A6-106D-472A-A380-3B9D92F98A44}" dt="2020-09-03T08:10:07.505" v="1" actId="47"/>
          <pc:sldLayoutMkLst>
            <pc:docMk/>
            <pc:sldMasterMk cId="0" sldId="2147483648"/>
            <pc:sldLayoutMk cId="1567819468" sldId="214748366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99" y="268390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9/6/2020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09" y="308965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lapiperdataprotection.co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lapiperdataprotection.com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lapiperdataprotection.com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lapiperdataprotection.com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lapiperdataprotection.com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https://images.unsplash.com/photo-1485617359743-4dc5d2e53c89?ixlib=rb-1.2.1&amp;ixid=eyJhcHBfaWQiOjEyMDd9&amp;auto=format&amp;fit=crop&amp;w=1267&amp;q=80 </a:t>
            </a:r>
          </a:p>
        </p:txBody>
      </p:sp>
    </p:spTree>
    <p:extLst>
      <p:ext uri="{BB962C8B-B14F-4D97-AF65-F5344CB8AC3E}">
        <p14:creationId xmlns:p14="http://schemas.microsoft.com/office/powerpoint/2010/main" val="2410569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Link: </a:t>
            </a:r>
            <a:r>
              <a:rPr lang="en-GB" dirty="0">
                <a:hlinkClick r:id="rId3"/>
              </a:rPr>
              <a:t>https://www.dlapiperdataprotection.com/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7176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Link: </a:t>
            </a:r>
            <a:r>
              <a:rPr lang="en-GB" dirty="0">
                <a:hlinkClick r:id="rId3"/>
              </a:rPr>
              <a:t>https://www.dlapiperdataprotection.com/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6472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Link: </a:t>
            </a:r>
            <a:r>
              <a:rPr lang="en-GB" dirty="0">
                <a:hlinkClick r:id="rId3"/>
              </a:rPr>
              <a:t>https://www.dlapiperdataprotection.com/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035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Link: </a:t>
            </a:r>
            <a:r>
              <a:rPr lang="en-GB" dirty="0">
                <a:hlinkClick r:id="rId3"/>
              </a:rPr>
              <a:t>https://www.dlapiperdataprotection.com/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460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https://images.unsplash.com/photo-1583527234240-b1c4f7c8f865?ixlib=rb-1.2.1&amp;ixid=eyJhcHBfaWQiOjEyMDd9&amp;auto=format&amp;fit=crop&amp;w=675&amp;q=80 </a:t>
            </a:r>
          </a:p>
        </p:txBody>
      </p:sp>
    </p:spTree>
    <p:extLst>
      <p:ext uri="{BB962C8B-B14F-4D97-AF65-F5344CB8AC3E}">
        <p14:creationId xmlns:p14="http://schemas.microsoft.com/office/powerpoint/2010/main" val="3337427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https://images.unsplash.com/photo-1585995604064-e1c454b311d0?ixlib=rb-1.2.1&amp;ixid=eyJhcHBfaWQiOjEyMDd9&amp;auto=format&amp;fit=crop&amp;w=634&amp;q=80</a:t>
            </a:r>
          </a:p>
        </p:txBody>
      </p:sp>
    </p:spTree>
    <p:extLst>
      <p:ext uri="{BB962C8B-B14F-4D97-AF65-F5344CB8AC3E}">
        <p14:creationId xmlns:p14="http://schemas.microsoft.com/office/powerpoint/2010/main" val="2976819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https://images.unsplash.com/photo-1582719471137-c3967ffb1c42?ixlib=rb-1.2.1&amp;ixid=eyJhcHBfaWQiOjEyMDd9&amp;auto=format&amp;fit=crop&amp;w=707&amp;q=80</a:t>
            </a:r>
          </a:p>
        </p:txBody>
      </p:sp>
    </p:spTree>
    <p:extLst>
      <p:ext uri="{BB962C8B-B14F-4D97-AF65-F5344CB8AC3E}">
        <p14:creationId xmlns:p14="http://schemas.microsoft.com/office/powerpoint/2010/main" val="3777531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https://images.unsplash.com/photo-1508345228704-935cc84bf5e2?ixlib=rb-1.2.1&amp;ixid=eyJhcHBfaWQiOjEyMDd9&amp;auto=format&amp;fit=crop&amp;w=634&amp;q=80</a:t>
            </a:r>
          </a:p>
        </p:txBody>
      </p:sp>
    </p:spTree>
    <p:extLst>
      <p:ext uri="{BB962C8B-B14F-4D97-AF65-F5344CB8AC3E}">
        <p14:creationId xmlns:p14="http://schemas.microsoft.com/office/powerpoint/2010/main" val="3805161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https://images.unsplash.com/photo-1510925751334-0fe90906839b?ixlib=rb-1.2.1&amp;ixid=eyJhcHBfaWQiOjEyMDd9&amp;auto=format&amp;fit=crop&amp;w=639&amp;q=80</a:t>
            </a:r>
          </a:p>
        </p:txBody>
      </p:sp>
    </p:spTree>
    <p:extLst>
      <p:ext uri="{BB962C8B-B14F-4D97-AF65-F5344CB8AC3E}">
        <p14:creationId xmlns:p14="http://schemas.microsoft.com/office/powerpoint/2010/main" val="1976590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https://images.unsplash.com/photo-1494809610410-160faaed4de0?ixlib=rb-1.2.1&amp;ixid=eyJhcHBfaWQiOjEyMDd9&amp;auto=format&amp;fit=crop&amp;w=634&amp;q=80</a:t>
            </a:r>
          </a:p>
        </p:txBody>
      </p:sp>
    </p:spTree>
    <p:extLst>
      <p:ext uri="{BB962C8B-B14F-4D97-AF65-F5344CB8AC3E}">
        <p14:creationId xmlns:p14="http://schemas.microsoft.com/office/powerpoint/2010/main" val="147158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379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684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8822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http://developeronfire.com/assets/images/DonovanBrown.jpg</a:t>
            </a:r>
          </a:p>
        </p:txBody>
      </p:sp>
    </p:spTree>
    <p:extLst>
      <p:ext uri="{BB962C8B-B14F-4D97-AF65-F5344CB8AC3E}">
        <p14:creationId xmlns:p14="http://schemas.microsoft.com/office/powerpoint/2010/main" val="3543762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http://blog.xebialabs.com/wp-content/uploads/2016/03/DevOps-cycle-PPT-COLOURS.png</a:t>
            </a:r>
          </a:p>
        </p:txBody>
      </p:sp>
    </p:spTree>
    <p:extLst>
      <p:ext uri="{BB962C8B-B14F-4D97-AF65-F5344CB8AC3E}">
        <p14:creationId xmlns:p14="http://schemas.microsoft.com/office/powerpoint/2010/main" val="2535864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https://www.plutora.com/wp-content/uploads/2019/03/DevSecOps-Diagram.png</a:t>
            </a:r>
          </a:p>
        </p:txBody>
      </p:sp>
    </p:spTree>
    <p:extLst>
      <p:ext uri="{BB962C8B-B14F-4D97-AF65-F5344CB8AC3E}">
        <p14:creationId xmlns:p14="http://schemas.microsoft.com/office/powerpoint/2010/main" val="507874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https://images.unsplash.com/photo-1553413077-190dd305871c?ixlib=rb-1.2.1&amp;ixid=eyJhcHBfaWQiOjEyMDd9&amp;auto=format&amp;fit=crop&amp;w=675&amp;q=80</a:t>
            </a:r>
          </a:p>
        </p:txBody>
      </p:sp>
    </p:spTree>
    <p:extLst>
      <p:ext uri="{BB962C8B-B14F-4D97-AF65-F5344CB8AC3E}">
        <p14:creationId xmlns:p14="http://schemas.microsoft.com/office/powerpoint/2010/main" val="4254762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https://images.unsplash.com/photo-1582547766135-5940c6d3b50d?ixlib=rb-1.2.1&amp;ixid=eyJhcHBfaWQiOjEyMDd9&amp;auto=format&amp;fit=crop&amp;w=634&amp;q=80</a:t>
            </a:r>
          </a:p>
        </p:txBody>
      </p:sp>
    </p:spTree>
    <p:extLst>
      <p:ext uri="{BB962C8B-B14F-4D97-AF65-F5344CB8AC3E}">
        <p14:creationId xmlns:p14="http://schemas.microsoft.com/office/powerpoint/2010/main" val="3667235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https://www.plutora.com/wp-content/uploads/2019/03/DevSecOps-Diagram.png</a:t>
            </a:r>
          </a:p>
        </p:txBody>
      </p:sp>
    </p:spTree>
    <p:extLst>
      <p:ext uri="{BB962C8B-B14F-4D97-AF65-F5344CB8AC3E}">
        <p14:creationId xmlns:p14="http://schemas.microsoft.com/office/powerpoint/2010/main" val="3355727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https://www.plutora.com/wp-content/uploads/2019/03/DevSecOps-Diagram.png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252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https://www.plutora.com/wp-content/uploads/2019/03/DevSecOps-Diagram.png</a:t>
            </a:r>
          </a:p>
        </p:txBody>
      </p:sp>
    </p:spTree>
    <p:extLst>
      <p:ext uri="{BB962C8B-B14F-4D97-AF65-F5344CB8AC3E}">
        <p14:creationId xmlns:p14="http://schemas.microsoft.com/office/powerpoint/2010/main" val="2848393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Images:</a:t>
            </a:r>
          </a:p>
          <a:p>
            <a:r>
              <a:rPr lang="en-GB" dirty="0"/>
              <a:t>https://images.unsplash.com/photo-1484480974693-6ca0a78fb36b?ixlib=rb-1.2.1&amp;ixid=eyJhcHBfaWQiOjEyMDd9&amp;auto=format&amp;fit=crop&amp;w=1352&amp;q=80</a:t>
            </a:r>
          </a:p>
          <a:p>
            <a:r>
              <a:rPr lang="en-GB" dirty="0"/>
              <a:t>https://images.unsplash.com/photo-1443890923422-7819ed4101c0?ixlib=rb-1.2.1&amp;ixid=eyJhcHBfaWQiOjEyMDd9&amp;auto=format&amp;fit=crop&amp;w=1350&amp;q=80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2306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https://images.unsplash.com/photo-1543877928-4993f5e161ef?ixlib=rb-1.2.1&amp;ixid=eyJhcHBfaWQiOjEyMDd9&amp;auto=format&amp;fit=crop&amp;w=693&amp;q=80</a:t>
            </a:r>
          </a:p>
        </p:txBody>
      </p:sp>
    </p:spTree>
    <p:extLst>
      <p:ext uri="{BB962C8B-B14F-4D97-AF65-F5344CB8AC3E}">
        <p14:creationId xmlns:p14="http://schemas.microsoft.com/office/powerpoint/2010/main" val="2241934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https://images.unsplash.com/photo-1511298521967-cefc9f26ec55?ixlib=rb-1.2.1&amp;ixid=eyJhcHBfaWQiOjEyMDd9&amp;auto=format&amp;fit=crop&amp;w=671&amp;q=80</a:t>
            </a:r>
          </a:p>
        </p:txBody>
      </p:sp>
    </p:spTree>
    <p:extLst>
      <p:ext uri="{BB962C8B-B14F-4D97-AF65-F5344CB8AC3E}">
        <p14:creationId xmlns:p14="http://schemas.microsoft.com/office/powerpoint/2010/main" val="1280263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https://images.unsplash.com/photo-1516546453174-5e1098a4b4af?ixlib=rb-1.2.1&amp;ixid=eyJhcHBfaWQiOjEyMDd9&amp;auto=format&amp;fit=crop&amp;w=700&amp;q=80</a:t>
            </a:r>
          </a:p>
        </p:txBody>
      </p:sp>
    </p:spTree>
    <p:extLst>
      <p:ext uri="{BB962C8B-B14F-4D97-AF65-F5344CB8AC3E}">
        <p14:creationId xmlns:p14="http://schemas.microsoft.com/office/powerpoint/2010/main" val="3776983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https://images.unsplash.com/photo-1519420638722-a2a5749c32be?ixlib=rb-1.2.1&amp;ixid=eyJhcHBfaWQiOjEyMDd9&amp;auto=format&amp;fit=crop&amp;w=675&amp;q=80</a:t>
            </a:r>
          </a:p>
        </p:txBody>
      </p:sp>
    </p:spTree>
    <p:extLst>
      <p:ext uri="{BB962C8B-B14F-4D97-AF65-F5344CB8AC3E}">
        <p14:creationId xmlns:p14="http://schemas.microsoft.com/office/powerpoint/2010/main" val="1016462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https://images.unsplash.com/photo-1518365050014-70fe7232897f?ixlib=rb-1.2.1&amp;ixid=eyJhcHBfaWQiOjEyMDd9&amp;auto=format&amp;fit=crop&amp;w=634&amp;q=80</a:t>
            </a:r>
          </a:p>
        </p:txBody>
      </p:sp>
    </p:spTree>
    <p:extLst>
      <p:ext uri="{BB962C8B-B14F-4D97-AF65-F5344CB8AC3E}">
        <p14:creationId xmlns:p14="http://schemas.microsoft.com/office/powerpoint/2010/main" val="2751641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https://images.unsplash.com/photo-1570912355338-cdb934b76b12?ixlib=rb-1.2.1&amp;ixid=eyJhcHBfaWQiOjEyMDd9&amp;auto=format&amp;fit=crop&amp;w=677&amp;q=80</a:t>
            </a:r>
          </a:p>
        </p:txBody>
      </p:sp>
    </p:spTree>
    <p:extLst>
      <p:ext uri="{BB962C8B-B14F-4D97-AF65-F5344CB8AC3E}">
        <p14:creationId xmlns:p14="http://schemas.microsoft.com/office/powerpoint/2010/main" val="1075554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https://images.unsplash.com/photo-1556155092-8707de31f9c4?ixlib=rb-1.2.1&amp;ixid=eyJhcHBfaWQiOjEyMDd9&amp;auto=format&amp;fit=crop&amp;w=634&amp;q=80</a:t>
            </a:r>
          </a:p>
        </p:txBody>
      </p:sp>
    </p:spTree>
    <p:extLst>
      <p:ext uri="{BB962C8B-B14F-4D97-AF65-F5344CB8AC3E}">
        <p14:creationId xmlns:p14="http://schemas.microsoft.com/office/powerpoint/2010/main" val="1869241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0186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https://images.unsplash.com/photo-1522292923399-bf8ddbd6e4e2?ixlib=rb-1.2.1&amp;auto=format&amp;fit=crop&amp;w=700&amp;q=80</a:t>
            </a:r>
          </a:p>
        </p:txBody>
      </p:sp>
    </p:spTree>
    <p:extLst>
      <p:ext uri="{BB962C8B-B14F-4D97-AF65-F5344CB8AC3E}">
        <p14:creationId xmlns:p14="http://schemas.microsoft.com/office/powerpoint/2010/main" val="1809895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341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8597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7007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86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932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8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Link: </a:t>
            </a:r>
            <a:r>
              <a:rPr lang="en-GB" dirty="0">
                <a:hlinkClick r:id="rId3"/>
              </a:rPr>
              <a:t>https://www.dlapiperdataprotection.com/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68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8078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89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503363"/>
            <a:ext cx="9753600" cy="2387600"/>
          </a:xfrm>
        </p:spPr>
        <p:txBody>
          <a:bodyPr anchor="ctr"/>
          <a:lstStyle>
            <a:lvl1pPr algn="ctr">
              <a:lnSpc>
                <a:spcPct val="11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8400" y="4059238"/>
            <a:ext cx="98171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Roboto Regular"/>
                <a:cs typeface="Roboto Regular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0901B55-BCA7-804D-A33A-C767B28B1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0766" y="5754222"/>
            <a:ext cx="4909732" cy="54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QL_PPT_01-01.jpg">
            <a:extLst>
              <a:ext uri="{FF2B5EF4-FFF2-40B4-BE49-F238E27FC236}">
                <a16:creationId xmlns:a16="http://schemas.microsoft.com/office/drawing/2014/main" id="{B959C8C0-BA64-40F9-9313-5FB840D856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4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091CB-7B16-447A-9747-79A9A6F5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 descr="A picture containing sitting&#10;&#10;Description automatically generated">
            <a:extLst>
              <a:ext uri="{FF2B5EF4-FFF2-40B4-BE49-F238E27FC236}">
                <a16:creationId xmlns:a16="http://schemas.microsoft.com/office/drawing/2014/main" id="{2F883B6E-F27F-4633-AD8E-3C16BDFD6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4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AF1F6B-038C-4FE2-B60D-01615136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2295C2-2D6E-4F58-8937-E43F75459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F7682-1D95-4BCC-8EF9-CDDC9B0B2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061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4705-823B-497A-8B75-779009E94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D21EF-664C-4E3B-8534-0B5006AFA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610B4-C319-4866-ADF7-765018C5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8DA55-68AA-46B3-9298-140712A84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E4942-DDEF-45C4-BE0A-9C8E0A18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056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5EFF-147C-4371-87DD-5A949AA9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3E01-4FFD-4581-994E-0715F3137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7FEC8-CF06-4AFA-AD79-C3A11D0C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325D-5EE2-40A7-82B6-EBF239B4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2634-36F0-4CD6-A422-9EE2F98C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840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3BBC-FFA1-42C3-8DCF-26F8B52E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5E1B-A10E-4B36-93B7-030413C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3E061-26D6-4D3C-9688-0B1A0EA4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4808E-BE39-4B5D-81F3-CFFCEFA4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CC88A-CC10-4CBE-969C-E8D76A53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239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7FE9-7A69-489D-8D4B-EED2556F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A5EAB-2E73-404E-883E-C019DBE4B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4443C-767E-4D14-B71A-5E1636F3D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E414B-1281-4A36-B682-37132D88C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7A125-D760-4F57-8263-F47F1EF3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75F64-E658-4C46-BE9C-48C688B6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840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065-5DAE-4A82-AD53-5B82FB877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09178-D2E8-4CD3-AF9E-1ED7EE6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106F-E619-4318-BFA5-2C02CCA8E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3C2BC-29C6-4648-818E-7BE34AE2E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714928-699D-49FF-8F2B-AD0A9A5D9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BC4EBC-E663-4825-89F3-9DB6D6AC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C19496-C9F0-4F11-885E-F7A5FA94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C818BF-7ED4-4364-8BAE-6A463D1B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776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19A7-05C6-4F6B-9360-C421B79F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0F2E37-79A2-4D67-BDBD-93FE42BA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3D964-7F74-4D64-84D1-7556331F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6DD73-2446-431F-B63C-829480A5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156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AF1F6B-038C-4FE2-B60D-01615136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2295C2-2D6E-4F58-8937-E43F75459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F7682-1D95-4BCC-8EF9-CDDC9B0B2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58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324BEFD-A597-5147-B383-033E40A7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5165" y="3006685"/>
            <a:ext cx="7601669" cy="8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9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62AC8-5AC4-42B3-A9F5-92C56BA9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50AE-BEAF-407F-8F83-16A1A13C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46FBC-5324-4D7E-9B6B-81DAF070A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AB23C-5178-40A1-9FD8-42BE5643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B6C49-82D0-47D1-9AE7-68B536FA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B0169-FDE0-4913-BBFB-05089550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2126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A401-5348-4CB5-AC87-BDAB5874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B8B704-616F-4D0B-9D0B-53CBAF994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53DF2-AD8B-444F-BACB-5C7C6963E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97FA4-D161-433B-96DF-686BC2D7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000EC-80DA-442B-93B8-349861A5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1CCCF-3C77-4C49-B6F7-F4442A4E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305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C106-53AC-46D0-9FE0-8FF71D1B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48A2C1-3AB6-452A-A0C1-F959E6B8B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399E0-0B1F-4C54-BF9A-FCD46E09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846DE-0405-4490-97F1-10BB88BB5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002A4-E7BE-4F86-9875-FDA97768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5226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34B97-CFA2-48FD-9689-3DFC164CF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3DC5C-74DD-4971-9FB4-E37BF23D9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8E873-B301-4821-A4A1-F55A8B6EC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7972A-3142-418E-AE97-DEE0683C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A5799-3388-426B-AB82-5EB257B5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691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42172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341668-EF7A-451D-8414-C01C448148DD}"/>
              </a:ext>
            </a:extLst>
          </p:cNvPr>
          <p:cNvSpPr/>
          <p:nvPr/>
        </p:nvSpPr>
        <p:spPr>
          <a:xfrm>
            <a:off x="2" y="0"/>
            <a:ext cx="4338319" cy="6858000"/>
          </a:xfrm>
          <a:prstGeom prst="roundRect">
            <a:avLst>
              <a:gd name="adj" fmla="val 0"/>
            </a:avLst>
          </a:prstGeom>
          <a:solidFill>
            <a:schemeClr val="bg2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Roboto" panose="02000000000000000000" pitchFamily="2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968242" y="556261"/>
            <a:ext cx="6492239" cy="5580380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6600">
                <a:solidFill>
                  <a:srgbClr val="191919"/>
                </a:solidFill>
                <a:latin typeface="Roboto Bol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CA00B68-4737-5F41-BC02-26C44F3A19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327525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 picture picture picture</a:t>
            </a:r>
          </a:p>
        </p:txBody>
      </p:sp>
    </p:spTree>
    <p:extLst>
      <p:ext uri="{BB962C8B-B14F-4D97-AF65-F5344CB8AC3E}">
        <p14:creationId xmlns:p14="http://schemas.microsoft.com/office/powerpoint/2010/main" val="3287750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840" y="365125"/>
            <a:ext cx="6537960" cy="1325563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5840" y="1825625"/>
            <a:ext cx="6537960" cy="3897837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D39675-953D-A648-8E0E-F96240DED0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327525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 picture picture picture</a:t>
            </a:r>
          </a:p>
        </p:txBody>
      </p:sp>
    </p:spTree>
    <p:extLst>
      <p:ext uri="{BB962C8B-B14F-4D97-AF65-F5344CB8AC3E}">
        <p14:creationId xmlns:p14="http://schemas.microsoft.com/office/powerpoint/2010/main" val="2739841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5611660" y="246353"/>
            <a:ext cx="6329491" cy="6363003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678677" y="243841"/>
            <a:ext cx="6526521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344477" y="2298344"/>
            <a:ext cx="1913016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6435831" y="776563"/>
            <a:ext cx="1078168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3212637"/>
            <a:ext cx="5474183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3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9586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84C0BE-B02D-664E-99B1-DB314EB831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5165" y="3006685"/>
            <a:ext cx="7601669" cy="8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8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919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rgbClr val="636363"/>
                </a:solidFill>
              </a:defRPr>
            </a:lvl1pPr>
            <a:lvl2pPr>
              <a:defRPr>
                <a:solidFill>
                  <a:srgbClr val="636363"/>
                </a:solidFill>
              </a:defRPr>
            </a:lvl2pPr>
            <a:lvl3pPr>
              <a:defRPr>
                <a:solidFill>
                  <a:srgbClr val="636363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52BD79-4461-2640-9EA4-E9CEE199F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04" y="6111725"/>
            <a:ext cx="3744660" cy="4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2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s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1762125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91919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959100"/>
            <a:ext cx="10515600" cy="3238500"/>
          </a:xfrm>
        </p:spPr>
        <p:txBody>
          <a:bodyPr>
            <a:norm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949DF40-F01D-8545-B315-F4720025C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04" y="6111725"/>
            <a:ext cx="3744660" cy="4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6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808133"/>
            <a:ext cx="12191999" cy="1049867"/>
          </a:xfrm>
          <a:prstGeom prst="rect">
            <a:avLst/>
          </a:prstGeom>
          <a:solidFill>
            <a:srgbClr val="CC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200" y="5748862"/>
            <a:ext cx="7533640" cy="1024467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 b="0" i="0">
                <a:solidFill>
                  <a:schemeClr val="bg1"/>
                </a:solidFill>
                <a:latin typeface="gatebase Medium" pitchFamily="2" charset="77"/>
                <a:cs typeface="gatebas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the image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D6A1CB-1214-E444-BC6A-30FE67BE4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04" y="6111725"/>
            <a:ext cx="3744660" cy="4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3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1096963"/>
            <a:ext cx="9753600" cy="3703638"/>
          </a:xfrm>
        </p:spPr>
        <p:txBody>
          <a:bodyPr anchor="t"/>
          <a:lstStyle>
            <a:lvl1pPr algn="ctr">
              <a:lnSpc>
                <a:spcPct val="120000"/>
              </a:lnSpc>
              <a:defRPr sz="6000" b="0" i="0" baseline="0">
                <a:solidFill>
                  <a:srgbClr val="CC0000"/>
                </a:solidFill>
                <a:latin typeface="gatebase Medium" pitchFamily="2" charset="77"/>
                <a:cs typeface="gatebase Medium" pitchFamily="2" charset="77"/>
              </a:defRPr>
            </a:lvl1pPr>
          </a:lstStyle>
          <a:p>
            <a:r>
              <a:rPr lang="en-US" dirty="0"/>
              <a:t>“A very wise and interesting quote from someone great can go in this text box.”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0300" y="5024438"/>
            <a:ext cx="9817100" cy="881062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Pete Woodhouse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A4D8965-ADE5-0447-AB53-3E34C3130F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04" y="6111725"/>
            <a:ext cx="3744660" cy="4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5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596900"/>
            <a:ext cx="9753600" cy="4965699"/>
          </a:xfrm>
        </p:spPr>
        <p:txBody>
          <a:bodyPr anchor="ctr"/>
          <a:lstStyle>
            <a:lvl1pPr algn="ctr">
              <a:lnSpc>
                <a:spcPct val="12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This is a breaker page, it can be used to split topics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0022F9-ECFD-7342-92A8-46EB006F89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04" y="6111725"/>
            <a:ext cx="3744660" cy="4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8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11600" y="1096963"/>
            <a:ext cx="7226300" cy="3051704"/>
          </a:xfr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4000" b="0" i="0" baseline="0">
                <a:solidFill>
                  <a:srgbClr val="CC0000"/>
                </a:solidFill>
                <a:latin typeface="gatebase Medium" pitchFamily="2" charset="77"/>
                <a:cs typeface="gatebase Medium" pitchFamily="2" charset="77"/>
              </a:defRPr>
            </a:lvl1pPr>
          </a:lstStyle>
          <a:p>
            <a:r>
              <a:rPr lang="en-US" dirty="0"/>
              <a:t>“A very wise and interesting quote from someone great can go in this text box.”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15834" y="4355571"/>
            <a:ext cx="4406900" cy="859895"/>
          </a:xfrm>
        </p:spPr>
        <p:txBody>
          <a:bodyPr/>
          <a:lstStyle>
            <a:lvl1pPr marL="0" indent="0" algn="l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Pete Woodhouse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EBFD08-60BE-754D-A39C-6C276ADE8A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04" y="6111725"/>
            <a:ext cx="3744660" cy="4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9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6" r:id="rId2"/>
    <p:sldLayoutId id="2147483667" r:id="rId3"/>
    <p:sldLayoutId id="2147483658" r:id="rId4"/>
    <p:sldLayoutId id="2147483664" r:id="rId5"/>
    <p:sldLayoutId id="2147483662" r:id="rId6"/>
    <p:sldLayoutId id="2147483660" r:id="rId7"/>
    <p:sldLayoutId id="2147483654" r:id="rId8"/>
    <p:sldLayoutId id="2147483663" r:id="rId9"/>
    <p:sldLayoutId id="2147483668" r:id="rId10"/>
    <p:sldLayoutId id="2147483669" r:id="rId11"/>
    <p:sldLayoutId id="2147483670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000" b="0" i="0" kern="1200">
          <a:solidFill>
            <a:srgbClr val="191919"/>
          </a:solidFill>
          <a:latin typeface="gatebase Medium" pitchFamily="2" charset="77"/>
          <a:ea typeface="+mj-ea"/>
          <a:cs typeface="gatebase Medium" pitchFamily="2" charset="77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fontAlgn="base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rgbClr val="191919"/>
          </a:solidFill>
          <a:latin typeface="Roboto Regular"/>
          <a:ea typeface="+mn-ea"/>
          <a:cs typeface="Roboto Regular"/>
        </a:defRPr>
      </a:lvl1pPr>
      <a:lvl2pPr marL="914400" indent="-457200" algn="l" rtl="0" fontAlgn="base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rgbClr val="191919"/>
          </a:solidFill>
          <a:latin typeface="Roboto Regular"/>
          <a:ea typeface="+mn-ea"/>
          <a:cs typeface="Roboto Regular"/>
        </a:defRPr>
      </a:lvl2pPr>
      <a:lvl3pPr marL="1257300" indent="-342900" algn="l" rtl="0" fontAlgn="base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rgbClr val="191919"/>
          </a:solidFill>
          <a:latin typeface="Roboto Regular"/>
          <a:ea typeface="+mn-ea"/>
          <a:cs typeface="Roboto Regular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83963-C2C7-4CA8-BDE6-0C2288A5C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E6FC0-9FD6-4D25-9582-0B84BC350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608FD-1EB5-4A06-BC8C-C35F387F4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61629-C77F-4FDD-87F5-BC4821A51085}" type="datetimeFigureOut">
              <a:rPr lang="en-GB" smtClean="0"/>
              <a:t>06/09/2020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2E8C0-80D1-4525-A060-4DD8A1D7E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2778A-AD06-4AC9-A542-59357C349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520A-7D79-432C-BB94-46E185B43B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42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61.svg"/><Relationship Id="rId12" Type="http://schemas.openxmlformats.org/officeDocument/2006/relationships/image" Target="../media/image6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61.sv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19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68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9.png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plantbasedsql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PlantBasedSQL" TargetMode="Externa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19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45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461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What do privacy laws </a:t>
            </a:r>
            <a:r>
              <a:rPr lang="en-GB" sz="2000" u="sng" dirty="0">
                <a:latin typeface="gatebase Medium" panose="00000500000000000000" charset="0"/>
              </a:rPr>
              <a:t>all</a:t>
            </a:r>
            <a:r>
              <a:rPr lang="en-GB" sz="2000" dirty="0">
                <a:latin typeface="gatebase Medium" panose="00000500000000000000" charset="0"/>
              </a:rPr>
              <a:t> care about?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8FF7A5-404B-4B5D-BA21-F504BADE7A90}"/>
              </a:ext>
            </a:extLst>
          </p:cNvPr>
          <p:cNvSpPr txBox="1"/>
          <p:nvPr/>
        </p:nvSpPr>
        <p:spPr>
          <a:xfrm>
            <a:off x="4471997" y="2497976"/>
            <a:ext cx="324800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>
                <a:latin typeface="gatebase Medium" panose="00000500000000000000" charset="0"/>
              </a:rPr>
              <a:t>You.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C29C1-BACB-48B6-8B1F-C093631C1590}"/>
              </a:ext>
            </a:extLst>
          </p:cNvPr>
          <p:cNvSpPr txBox="1"/>
          <p:nvPr/>
        </p:nvSpPr>
        <p:spPr>
          <a:xfrm>
            <a:off x="4825939" y="4175358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Well… Data Subjects.</a:t>
            </a:r>
          </a:p>
        </p:txBody>
      </p:sp>
    </p:spTree>
    <p:extLst>
      <p:ext uri="{BB962C8B-B14F-4D97-AF65-F5344CB8AC3E}">
        <p14:creationId xmlns:p14="http://schemas.microsoft.com/office/powerpoint/2010/main" val="385850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Quick definition</a:t>
            </a:r>
          </a:p>
        </p:txBody>
      </p:sp>
      <p:pic>
        <p:nvPicPr>
          <p:cNvPr id="7" name="Graphic 6" descr="Angel face with solid fill">
            <a:extLst>
              <a:ext uri="{FF2B5EF4-FFF2-40B4-BE49-F238E27FC236}">
                <a16:creationId xmlns:a16="http://schemas.microsoft.com/office/drawing/2014/main" id="{9603A5C6-F826-4409-8EE7-626BCCEBD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982" y="2196968"/>
            <a:ext cx="1945779" cy="1945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6E10C8-3ECF-476F-A4D7-C82AA8A3DD99}"/>
              </a:ext>
            </a:extLst>
          </p:cNvPr>
          <p:cNvSpPr txBox="1"/>
          <p:nvPr/>
        </p:nvSpPr>
        <p:spPr>
          <a:xfrm>
            <a:off x="1566412" y="4093559"/>
            <a:ext cx="14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gatebase Medium" panose="00000500000000000000"/>
              </a:rPr>
              <a:t>Data Subjects</a:t>
            </a:r>
          </a:p>
        </p:txBody>
      </p:sp>
      <p:pic>
        <p:nvPicPr>
          <p:cNvPr id="9" name="Graphic 8" descr="City">
            <a:extLst>
              <a:ext uri="{FF2B5EF4-FFF2-40B4-BE49-F238E27FC236}">
                <a16:creationId xmlns:a16="http://schemas.microsoft.com/office/drawing/2014/main" id="{54FF3815-F0CA-4689-A323-F8F9A5634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7115" y="1880720"/>
            <a:ext cx="2262027" cy="2262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A2C7B1-95BD-4182-81FE-C39FF421E317}"/>
              </a:ext>
            </a:extLst>
          </p:cNvPr>
          <p:cNvSpPr txBox="1"/>
          <p:nvPr/>
        </p:nvSpPr>
        <p:spPr>
          <a:xfrm>
            <a:off x="4954791" y="4092747"/>
            <a:ext cx="17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gatebase Medium" panose="00000500000000000000"/>
              </a:rPr>
              <a:t>Data Controllers</a:t>
            </a:r>
          </a:p>
        </p:txBody>
      </p:sp>
      <p:pic>
        <p:nvPicPr>
          <p:cNvPr id="11" name="Graphic 10" descr="Factory">
            <a:extLst>
              <a:ext uri="{FF2B5EF4-FFF2-40B4-BE49-F238E27FC236}">
                <a16:creationId xmlns:a16="http://schemas.microsoft.com/office/drawing/2014/main" id="{7873A3BF-DECE-4230-92E5-38923E9A3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217496" y="1880720"/>
            <a:ext cx="2262027" cy="2262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BFDBBA-5D08-47C2-85C0-C79699B97565}"/>
              </a:ext>
            </a:extLst>
          </p:cNvPr>
          <p:cNvSpPr txBox="1"/>
          <p:nvPr/>
        </p:nvSpPr>
        <p:spPr>
          <a:xfrm>
            <a:off x="8498148" y="4092747"/>
            <a:ext cx="170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gatebase Medium" panose="00000500000000000000"/>
              </a:rPr>
              <a:t>Data Processors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9998B16-5EC4-4434-B3DD-D9198600AD1E}"/>
              </a:ext>
            </a:extLst>
          </p:cNvPr>
          <p:cNvSpPr/>
          <p:nvPr/>
        </p:nvSpPr>
        <p:spPr>
          <a:xfrm>
            <a:off x="3238761" y="2765682"/>
            <a:ext cx="1244462" cy="346229"/>
          </a:xfrm>
          <a:prstGeom prst="rightArrow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184646F-0636-4E4F-887F-37B6177E5ACC}"/>
              </a:ext>
            </a:extLst>
          </p:cNvPr>
          <p:cNvSpPr/>
          <p:nvPr/>
        </p:nvSpPr>
        <p:spPr>
          <a:xfrm rot="10800000">
            <a:off x="3238761" y="3334396"/>
            <a:ext cx="1244462" cy="346229"/>
          </a:xfrm>
          <a:prstGeom prst="rightArrow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D30163-325D-4695-8DEC-A684A50FACBE}"/>
              </a:ext>
            </a:extLst>
          </p:cNvPr>
          <p:cNvSpPr/>
          <p:nvPr/>
        </p:nvSpPr>
        <p:spPr>
          <a:xfrm>
            <a:off x="6916088" y="2770953"/>
            <a:ext cx="1244462" cy="346229"/>
          </a:xfrm>
          <a:prstGeom prst="rightArrow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66563C3-618F-432D-9F00-AAB2C31BF291}"/>
              </a:ext>
            </a:extLst>
          </p:cNvPr>
          <p:cNvSpPr/>
          <p:nvPr/>
        </p:nvSpPr>
        <p:spPr>
          <a:xfrm rot="10800000">
            <a:off x="6916088" y="3339667"/>
            <a:ext cx="1244462" cy="346229"/>
          </a:xfrm>
          <a:prstGeom prst="rightArrow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933137AB-40FA-473B-8F02-0B1B70BED408}"/>
              </a:ext>
            </a:extLst>
          </p:cNvPr>
          <p:cNvSpPr/>
          <p:nvPr/>
        </p:nvSpPr>
        <p:spPr>
          <a:xfrm rot="5400000">
            <a:off x="5031046" y="1447440"/>
            <a:ext cx="1253964" cy="7392125"/>
          </a:xfrm>
          <a:prstGeom prst="curvedLeftArrow">
            <a:avLst>
              <a:gd name="adj1" fmla="val 25000"/>
              <a:gd name="adj2" fmla="val 51427"/>
              <a:gd name="adj3" fmla="val 32080"/>
            </a:avLst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898E703-BE35-4CC1-BDE7-E551213D73EC}"/>
              </a:ext>
            </a:extLst>
          </p:cNvPr>
          <p:cNvSpPr/>
          <p:nvPr/>
        </p:nvSpPr>
        <p:spPr>
          <a:xfrm rot="5400000">
            <a:off x="7207043" y="-782647"/>
            <a:ext cx="489950" cy="5493705"/>
          </a:xfrm>
          <a:prstGeom prst="leftBrace">
            <a:avLst>
              <a:gd name="adj1" fmla="val 8333"/>
              <a:gd name="adj2" fmla="val 50661"/>
            </a:avLst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Graphic 18" descr="Link">
            <a:extLst>
              <a:ext uri="{FF2B5EF4-FFF2-40B4-BE49-F238E27FC236}">
                <a16:creationId xmlns:a16="http://schemas.microsoft.com/office/drawing/2014/main" id="{D332A040-3ED2-4528-AD51-18E0783D9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055900">
            <a:off x="6895117" y="940335"/>
            <a:ext cx="1096155" cy="10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1957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There’s GDPR</a:t>
            </a:r>
          </a:p>
        </p:txBody>
      </p:sp>
      <p:pic>
        <p:nvPicPr>
          <p:cNvPr id="7" name="Graphic 6" descr="Monthly calendar">
            <a:extLst>
              <a:ext uri="{FF2B5EF4-FFF2-40B4-BE49-F238E27FC236}">
                <a16:creationId xmlns:a16="http://schemas.microsoft.com/office/drawing/2014/main" id="{F9AF6963-3937-49CB-8A47-CE6CE01C6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473" y="189603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8AAA1-49EC-4C2F-B085-547083ECCFC2}"/>
              </a:ext>
            </a:extLst>
          </p:cNvPr>
          <p:cNvSpPr txBox="1"/>
          <p:nvPr/>
        </p:nvSpPr>
        <p:spPr>
          <a:xfrm>
            <a:off x="1784873" y="216856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Date Introduced:</a:t>
            </a:r>
          </a:p>
        </p:txBody>
      </p:sp>
      <p:pic>
        <p:nvPicPr>
          <p:cNvPr id="9" name="Graphic 8" descr="Earth globe: Africa and Europe">
            <a:extLst>
              <a:ext uri="{FF2B5EF4-FFF2-40B4-BE49-F238E27FC236}">
                <a16:creationId xmlns:a16="http://schemas.microsoft.com/office/drawing/2014/main" id="{21D9557D-2D94-4974-8D91-AF942CBCD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0473" y="281043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EB74C1-8796-4F6A-903B-72F7C70E5E31}"/>
              </a:ext>
            </a:extLst>
          </p:cNvPr>
          <p:cNvSpPr txBox="1"/>
          <p:nvPr/>
        </p:nvSpPr>
        <p:spPr>
          <a:xfrm>
            <a:off x="1784873" y="3082968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Location Introduced:</a:t>
            </a:r>
          </a:p>
        </p:txBody>
      </p:sp>
      <p:pic>
        <p:nvPicPr>
          <p:cNvPr id="11" name="Graphic 10" descr="Usb Stick">
            <a:extLst>
              <a:ext uri="{FF2B5EF4-FFF2-40B4-BE49-F238E27FC236}">
                <a16:creationId xmlns:a16="http://schemas.microsoft.com/office/drawing/2014/main" id="{75EF15D5-88DB-49EA-8232-AE05CC322E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0473" y="3724834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13A787-3B5F-4F97-9759-E7FBB1595C97}"/>
              </a:ext>
            </a:extLst>
          </p:cNvPr>
          <p:cNvSpPr txBox="1"/>
          <p:nvPr/>
        </p:nvSpPr>
        <p:spPr>
          <a:xfrm>
            <a:off x="1784873" y="3997368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Relates to what data:</a:t>
            </a:r>
          </a:p>
        </p:txBody>
      </p:sp>
      <p:pic>
        <p:nvPicPr>
          <p:cNvPr id="15" name="Graphic 14" descr="Bank">
            <a:extLst>
              <a:ext uri="{FF2B5EF4-FFF2-40B4-BE49-F238E27FC236}">
                <a16:creationId xmlns:a16="http://schemas.microsoft.com/office/drawing/2014/main" id="{8FEDC7F0-FA63-429A-B98E-100D2AA10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18706" y="464556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539B0C-E48D-4B8F-A16E-120858D8D8B6}"/>
              </a:ext>
            </a:extLst>
          </p:cNvPr>
          <p:cNvSpPr txBox="1"/>
          <p:nvPr/>
        </p:nvSpPr>
        <p:spPr>
          <a:xfrm>
            <a:off x="1733106" y="4918098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Maximum fine: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314A54-F5C9-4532-ADA1-53BC15A0A586}"/>
              </a:ext>
            </a:extLst>
          </p:cNvPr>
          <p:cNvSpPr txBox="1"/>
          <p:nvPr/>
        </p:nvSpPr>
        <p:spPr>
          <a:xfrm>
            <a:off x="3879243" y="216856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25</a:t>
            </a:r>
            <a:r>
              <a:rPr lang="en-GB" baseline="30000" dirty="0">
                <a:solidFill>
                  <a:srgbClr val="CC0000"/>
                </a:solidFill>
                <a:latin typeface="gatebase Medium" panose="00000500000000000000" charset="0"/>
              </a:rPr>
              <a:t>th</a:t>
            </a:r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 May 2018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AB991-46BF-48A8-8EC7-CA30676A3BE5}"/>
              </a:ext>
            </a:extLst>
          </p:cNvPr>
          <p:cNvSpPr txBox="1"/>
          <p:nvPr/>
        </p:nvSpPr>
        <p:spPr>
          <a:xfrm>
            <a:off x="4305115" y="3082968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European Union &amp; EEA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307AE1-384F-491D-9696-64868ED9D7DC}"/>
              </a:ext>
            </a:extLst>
          </p:cNvPr>
          <p:cNvSpPr txBox="1"/>
          <p:nvPr/>
        </p:nvSpPr>
        <p:spPr>
          <a:xfrm>
            <a:off x="4382212" y="3997368"/>
            <a:ext cx="476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Any personal data of EU citizens (PII/PHI)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9DD2B2-F168-4276-AF26-826D3B23257C}"/>
              </a:ext>
            </a:extLst>
          </p:cNvPr>
          <p:cNvSpPr txBox="1"/>
          <p:nvPr/>
        </p:nvSpPr>
        <p:spPr>
          <a:xfrm>
            <a:off x="3641727" y="4918098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€20 million ($23.6 million) </a:t>
            </a:r>
          </a:p>
          <a:p>
            <a:r>
              <a:rPr lang="en-GB" u="sng" dirty="0">
                <a:solidFill>
                  <a:srgbClr val="CC0000"/>
                </a:solidFill>
                <a:latin typeface="gatebase Medium" panose="00000500000000000000" charset="0"/>
              </a:rPr>
              <a:t>or 4% of Annual Global Turnover</a:t>
            </a:r>
          </a:p>
        </p:txBody>
      </p:sp>
      <p:pic>
        <p:nvPicPr>
          <p:cNvPr id="35" name="Picture 2" descr="Europe Flag | Europe Blog">
            <a:extLst>
              <a:ext uri="{FF2B5EF4-FFF2-40B4-BE49-F238E27FC236}">
                <a16:creationId xmlns:a16="http://schemas.microsoft.com/office/drawing/2014/main" id="{1D9FDA40-BB9F-4A82-BC79-75ACE097D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320" y="756941"/>
            <a:ext cx="2499459" cy="16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There’s POPIA</a:t>
            </a:r>
          </a:p>
        </p:txBody>
      </p:sp>
      <p:pic>
        <p:nvPicPr>
          <p:cNvPr id="2" name="Graphic 1" descr="Monthly calendar">
            <a:extLst>
              <a:ext uri="{FF2B5EF4-FFF2-40B4-BE49-F238E27FC236}">
                <a16:creationId xmlns:a16="http://schemas.microsoft.com/office/drawing/2014/main" id="{6B8936F6-C553-4194-B248-A71ADB1C4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127" y="191754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EDD749-FF5B-4382-B7A1-4E175AA4DA3B}"/>
              </a:ext>
            </a:extLst>
          </p:cNvPr>
          <p:cNvSpPr txBox="1"/>
          <p:nvPr/>
        </p:nvSpPr>
        <p:spPr>
          <a:xfrm>
            <a:off x="1796527" y="2190083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Date Introduced:</a:t>
            </a:r>
          </a:p>
        </p:txBody>
      </p:sp>
      <p:pic>
        <p:nvPicPr>
          <p:cNvPr id="6" name="Graphic 5" descr="Earth globe: Africa and Europe">
            <a:extLst>
              <a:ext uri="{FF2B5EF4-FFF2-40B4-BE49-F238E27FC236}">
                <a16:creationId xmlns:a16="http://schemas.microsoft.com/office/drawing/2014/main" id="{16CCCA91-8C85-4114-AC4E-D8B4CF512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2127" y="2831949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439A25-F9E4-463D-B3A5-D247402D4981}"/>
              </a:ext>
            </a:extLst>
          </p:cNvPr>
          <p:cNvSpPr txBox="1"/>
          <p:nvPr/>
        </p:nvSpPr>
        <p:spPr>
          <a:xfrm>
            <a:off x="1796527" y="3104483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Location Introduced:</a:t>
            </a:r>
          </a:p>
        </p:txBody>
      </p:sp>
      <p:pic>
        <p:nvPicPr>
          <p:cNvPr id="14" name="Graphic 13" descr="Usb Stick">
            <a:extLst>
              <a:ext uri="{FF2B5EF4-FFF2-40B4-BE49-F238E27FC236}">
                <a16:creationId xmlns:a16="http://schemas.microsoft.com/office/drawing/2014/main" id="{766FB128-F1D7-42D9-A0FA-807600F44A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127" y="374634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683D22-D230-4715-9A3C-624B76247247}"/>
              </a:ext>
            </a:extLst>
          </p:cNvPr>
          <p:cNvSpPr txBox="1"/>
          <p:nvPr/>
        </p:nvSpPr>
        <p:spPr>
          <a:xfrm>
            <a:off x="1796527" y="401888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Relates to what data:</a:t>
            </a:r>
          </a:p>
        </p:txBody>
      </p:sp>
      <p:pic>
        <p:nvPicPr>
          <p:cNvPr id="23" name="Graphic 22" descr="Bank">
            <a:extLst>
              <a:ext uri="{FF2B5EF4-FFF2-40B4-BE49-F238E27FC236}">
                <a16:creationId xmlns:a16="http://schemas.microsoft.com/office/drawing/2014/main" id="{458F57ED-F422-43CB-8234-4836A74A5C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30360" y="4667079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0E2D5-9373-4F84-8649-999CC4B3A0B6}"/>
              </a:ext>
            </a:extLst>
          </p:cNvPr>
          <p:cNvSpPr txBox="1"/>
          <p:nvPr/>
        </p:nvSpPr>
        <p:spPr>
          <a:xfrm>
            <a:off x="1744760" y="4939613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Maximum fine: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692C80-06BE-4FB3-BC4D-C2C22C4D58FE}"/>
              </a:ext>
            </a:extLst>
          </p:cNvPr>
          <p:cNvSpPr txBox="1"/>
          <p:nvPr/>
        </p:nvSpPr>
        <p:spPr>
          <a:xfrm>
            <a:off x="3890897" y="2190083"/>
            <a:ext cx="449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1</a:t>
            </a:r>
            <a:r>
              <a:rPr lang="en-GB" baseline="30000" dirty="0">
                <a:solidFill>
                  <a:srgbClr val="CC0000"/>
                </a:solidFill>
                <a:latin typeface="gatebase Medium" panose="00000500000000000000" charset="0"/>
              </a:rPr>
              <a:t>st</a:t>
            </a:r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 July 2020 (with 1 year ‘grace’ period)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3C146F-1C47-4D59-A657-9CD1105E942A}"/>
              </a:ext>
            </a:extLst>
          </p:cNvPr>
          <p:cNvSpPr txBox="1"/>
          <p:nvPr/>
        </p:nvSpPr>
        <p:spPr>
          <a:xfrm>
            <a:off x="4316769" y="310448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South Africa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6A9B49-6494-47F6-B50A-3005D13DF1F3}"/>
              </a:ext>
            </a:extLst>
          </p:cNvPr>
          <p:cNvSpPr txBox="1"/>
          <p:nvPr/>
        </p:nvSpPr>
        <p:spPr>
          <a:xfrm>
            <a:off x="4393866" y="4018883"/>
            <a:ext cx="719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Any personal data of South African citizens / residents (PII/PHI)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BFBDD3-DAA0-4A24-BEBE-3F0F623FE21C}"/>
              </a:ext>
            </a:extLst>
          </p:cNvPr>
          <p:cNvSpPr txBox="1"/>
          <p:nvPr/>
        </p:nvSpPr>
        <p:spPr>
          <a:xfrm>
            <a:off x="3653381" y="4939613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R10 million ($590,000) </a:t>
            </a:r>
          </a:p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and/or 12 months imprisonment</a:t>
            </a:r>
            <a:endParaRPr lang="en-GB" u="sng" dirty="0">
              <a:solidFill>
                <a:srgbClr val="CC0000"/>
              </a:solidFill>
              <a:latin typeface="gatebase Medium" panose="00000500000000000000" charset="0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76E65FB7-A749-4978-A710-B3C83135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0299" y="756941"/>
            <a:ext cx="2473500" cy="16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32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1983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There’s CaCPA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76E65FB7-A749-4978-A710-B3C83135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0299" y="927293"/>
            <a:ext cx="2473500" cy="1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 descr="Monthly calendar">
            <a:extLst>
              <a:ext uri="{FF2B5EF4-FFF2-40B4-BE49-F238E27FC236}">
                <a16:creationId xmlns:a16="http://schemas.microsoft.com/office/drawing/2014/main" id="{BBFAA78D-46AB-4EC0-9F52-4E4A4E0F8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075" y="1872880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4AD54C-F61E-42B1-ADA3-07B822FD3ACB}"/>
              </a:ext>
            </a:extLst>
          </p:cNvPr>
          <p:cNvSpPr txBox="1"/>
          <p:nvPr/>
        </p:nvSpPr>
        <p:spPr>
          <a:xfrm>
            <a:off x="1751475" y="214541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Date Introduced:</a:t>
            </a:r>
          </a:p>
        </p:txBody>
      </p:sp>
      <p:pic>
        <p:nvPicPr>
          <p:cNvPr id="47" name="Graphic 46" descr="Earth globe: Africa and Europe">
            <a:extLst>
              <a:ext uri="{FF2B5EF4-FFF2-40B4-BE49-F238E27FC236}">
                <a16:creationId xmlns:a16="http://schemas.microsoft.com/office/drawing/2014/main" id="{A70A3E31-E4E8-4BC6-A3EB-42D761C57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37075" y="278728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3763F25-3118-4AF5-858D-C6678AABDBD7}"/>
              </a:ext>
            </a:extLst>
          </p:cNvPr>
          <p:cNvSpPr txBox="1"/>
          <p:nvPr/>
        </p:nvSpPr>
        <p:spPr>
          <a:xfrm>
            <a:off x="1751475" y="3059814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Location Introduced:</a:t>
            </a:r>
          </a:p>
        </p:txBody>
      </p:sp>
      <p:pic>
        <p:nvPicPr>
          <p:cNvPr id="51" name="Graphic 50" descr="Usb Stick">
            <a:extLst>
              <a:ext uri="{FF2B5EF4-FFF2-40B4-BE49-F238E27FC236}">
                <a16:creationId xmlns:a16="http://schemas.microsoft.com/office/drawing/2014/main" id="{8E0268C2-AF1B-4651-BF0A-21E7B6581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37075" y="3701680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F89185-BA02-4A3C-B483-D622E3B0A837}"/>
              </a:ext>
            </a:extLst>
          </p:cNvPr>
          <p:cNvSpPr txBox="1"/>
          <p:nvPr/>
        </p:nvSpPr>
        <p:spPr>
          <a:xfrm>
            <a:off x="1751475" y="3974214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Relates to what data:</a:t>
            </a:r>
          </a:p>
        </p:txBody>
      </p:sp>
      <p:pic>
        <p:nvPicPr>
          <p:cNvPr id="55" name="Graphic 54" descr="Bank">
            <a:extLst>
              <a:ext uri="{FF2B5EF4-FFF2-40B4-BE49-F238E27FC236}">
                <a16:creationId xmlns:a16="http://schemas.microsoft.com/office/drawing/2014/main" id="{9B7FDDCA-6A95-4CD5-90BA-110012A856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85308" y="462241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E1B0D64-2059-4809-8C92-83FB0A28D961}"/>
              </a:ext>
            </a:extLst>
          </p:cNvPr>
          <p:cNvSpPr txBox="1"/>
          <p:nvPr/>
        </p:nvSpPr>
        <p:spPr>
          <a:xfrm>
            <a:off x="1699708" y="4894944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Maximum fine: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89189-6B08-4122-817A-4294D1F18547}"/>
              </a:ext>
            </a:extLst>
          </p:cNvPr>
          <p:cNvSpPr txBox="1"/>
          <p:nvPr/>
        </p:nvSpPr>
        <p:spPr>
          <a:xfrm>
            <a:off x="3845845" y="2145414"/>
            <a:ext cx="442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28</a:t>
            </a:r>
            <a:r>
              <a:rPr lang="en-GB" baseline="30000" dirty="0">
                <a:solidFill>
                  <a:srgbClr val="CC0000"/>
                </a:solidFill>
                <a:latin typeface="gatebase Medium" panose="00000500000000000000" charset="0"/>
              </a:rPr>
              <a:t>th</a:t>
            </a:r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 June 2018 (eff. 1</a:t>
            </a:r>
            <a:r>
              <a:rPr lang="en-GB" baseline="30000" dirty="0">
                <a:solidFill>
                  <a:srgbClr val="CC0000"/>
                </a:solidFill>
                <a:latin typeface="gatebase Medium" panose="00000500000000000000" charset="0"/>
              </a:rPr>
              <a:t>st</a:t>
            </a:r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 January 2020)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6660C4-F70A-42C2-B277-DF76AC73CBDB}"/>
              </a:ext>
            </a:extLst>
          </p:cNvPr>
          <p:cNvSpPr txBox="1"/>
          <p:nvPr/>
        </p:nvSpPr>
        <p:spPr>
          <a:xfrm>
            <a:off x="4271717" y="305981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California (USA)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6C9DE7-8722-4A5A-B6DE-71A0527926D0}"/>
              </a:ext>
            </a:extLst>
          </p:cNvPr>
          <p:cNvSpPr txBox="1"/>
          <p:nvPr/>
        </p:nvSpPr>
        <p:spPr>
          <a:xfrm>
            <a:off x="4348814" y="3974214"/>
            <a:ext cx="579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Any personal data of Californian residents (PII/PHI)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752975-E2D6-4C8A-82BA-E6946C05FCC5}"/>
              </a:ext>
            </a:extLst>
          </p:cNvPr>
          <p:cNvSpPr txBox="1"/>
          <p:nvPr/>
        </p:nvSpPr>
        <p:spPr>
          <a:xfrm>
            <a:off x="3608329" y="4894944"/>
            <a:ext cx="4639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$7,500 per violation for </a:t>
            </a:r>
          </a:p>
          <a:p>
            <a:r>
              <a:rPr lang="en-GB" dirty="0">
                <a:solidFill>
                  <a:srgbClr val="CC0000"/>
                </a:solidFill>
                <a:latin typeface="gatebase Medium" panose="00000500000000000000" charset="0"/>
              </a:rPr>
              <a:t>intentional violation, uncapped maximum</a:t>
            </a:r>
            <a:endParaRPr lang="en-GB" u="sng" dirty="0">
              <a:solidFill>
                <a:srgbClr val="CC0000"/>
              </a:solidFill>
              <a:latin typeface="gatebase Medium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11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4451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There’s… well, a whole bunch more.</a:t>
            </a:r>
          </a:p>
        </p:txBody>
      </p:sp>
      <p:pic>
        <p:nvPicPr>
          <p:cNvPr id="2" name="Picture 2" descr="Top 10 National Flags | Terrific Top 10">
            <a:extLst>
              <a:ext uri="{FF2B5EF4-FFF2-40B4-BE49-F238E27FC236}">
                <a16:creationId xmlns:a16="http://schemas.microsoft.com/office/drawing/2014/main" id="{7779E54A-F85D-4106-B335-B5F5C71D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08" y="2930567"/>
            <a:ext cx="2986707" cy="1587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ag of Canada - Wikipedia">
            <a:extLst>
              <a:ext uri="{FF2B5EF4-FFF2-40B4-BE49-F238E27FC236}">
                <a16:creationId xmlns:a16="http://schemas.microsoft.com/office/drawing/2014/main" id="{9F1EE917-7CFB-4AD1-BDC5-DCBAC37C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61" y="2916569"/>
            <a:ext cx="2986708" cy="14933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lag of Brazil - Wikipedia">
            <a:extLst>
              <a:ext uri="{FF2B5EF4-FFF2-40B4-BE49-F238E27FC236}">
                <a16:creationId xmlns:a16="http://schemas.microsoft.com/office/drawing/2014/main" id="{AF07DC10-D9C5-471C-8816-35174991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08" y="4756968"/>
            <a:ext cx="2986707" cy="159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lag of Egypt - Wikipedia">
            <a:extLst>
              <a:ext uri="{FF2B5EF4-FFF2-40B4-BE49-F238E27FC236}">
                <a16:creationId xmlns:a16="http://schemas.microsoft.com/office/drawing/2014/main" id="{DBE4E202-0F7D-4444-9552-6E48135F2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61" y="1189335"/>
            <a:ext cx="2986707" cy="14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lag of New Zealand - Wikipedia">
            <a:extLst>
              <a:ext uri="{FF2B5EF4-FFF2-40B4-BE49-F238E27FC236}">
                <a16:creationId xmlns:a16="http://schemas.microsoft.com/office/drawing/2014/main" id="{272E36F6-1DF4-4986-95FB-94506BA74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09" y="1189334"/>
            <a:ext cx="2986708" cy="149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lag of Russia - Wikipedia">
            <a:extLst>
              <a:ext uri="{FF2B5EF4-FFF2-40B4-BE49-F238E27FC236}">
                <a16:creationId xmlns:a16="http://schemas.microsoft.com/office/drawing/2014/main" id="{BA88CD3A-45E7-4F80-B64F-CBF0EADAA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44" y="4749278"/>
            <a:ext cx="2948461" cy="16121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rgentina Flag Wallpapers - Wallpaper Cave">
            <a:extLst>
              <a:ext uri="{FF2B5EF4-FFF2-40B4-BE49-F238E27FC236}">
                <a16:creationId xmlns:a16="http://schemas.microsoft.com/office/drawing/2014/main" id="{F64657FA-5069-4E05-9B34-842632C0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45" y="2916569"/>
            <a:ext cx="2948461" cy="16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lag of the United Arab Emirates - Wikipedia">
            <a:extLst>
              <a:ext uri="{FF2B5EF4-FFF2-40B4-BE49-F238E27FC236}">
                <a16:creationId xmlns:a16="http://schemas.microsoft.com/office/drawing/2014/main" id="{6CFD1E95-80BD-43C7-9392-DD798A6B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99" y="1189334"/>
            <a:ext cx="2986707" cy="149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502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8BA5BB-BCE2-4D76-99C2-5CCCAF492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2" r="9092" b="3512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descr="Why do we need to protect data">
            <a:extLst>
              <a:ext uri="{FF2B5EF4-FFF2-40B4-BE49-F238E27FC236}">
                <a16:creationId xmlns:a16="http://schemas.microsoft.com/office/drawing/2014/main" id="{0DBAD1CF-26A2-4399-B677-29D806A5B6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b="1" dirty="0">
                <a:latin typeface="gatebase Medium" panose="00000500000000000000" charset="0"/>
              </a:rPr>
              <a:t>But what do they all have in common?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906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5192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Common Principle #1: Purpose Limitation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457450" y="1170117"/>
            <a:ext cx="6997593" cy="2638089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Collect data only for a specific purpose and be explicit about </a:t>
            </a:r>
            <a:r>
              <a:rPr lang="en-US" sz="3600" b="1" u="sng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what</a:t>
            </a: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 and </a:t>
            </a:r>
            <a:r>
              <a:rPr lang="en-US" sz="3600" b="1" u="sng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why</a:t>
            </a: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 you are collecting it.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57451" y="3933078"/>
            <a:ext cx="584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GDPR Art. 5 - 1(b)</a:t>
            </a:r>
          </a:p>
          <a:p>
            <a:pPr defTabSz="1219170"/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POPIA Chapter 3 (A) C3 S13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CCPA 1798.100.(b)</a:t>
            </a:r>
          </a:p>
        </p:txBody>
      </p:sp>
      <p:pic>
        <p:nvPicPr>
          <p:cNvPr id="5122" name="Picture 2" descr="green and white typewriter with white paper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72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5564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Common Principle #2: Process Minimization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457450" y="1170117"/>
            <a:ext cx="6997593" cy="2638089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Limit the processing of data to the absolute minimum to achieve a given purpose.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57451" y="3933078"/>
            <a:ext cx="584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GDPR Art. 5 - 1(e)</a:t>
            </a:r>
          </a:p>
          <a:p>
            <a:pPr defTabSz="1219170"/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DIFC Law No. 5 Part 2A 9(1) (c)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LGPD Art. 6 III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8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198199"/>
            <a:ext cx="5765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Common Principle #3: Confidentiality &amp; Integrity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457450" y="1170117"/>
            <a:ext cx="6997593" cy="2638089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Ensure complete security of the data during processing activities and minimize risk of unauthorized access.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57451" y="3933078"/>
            <a:ext cx="584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HIPAA SEC. 1173. (a)(3)(d)(2)(a)</a:t>
            </a:r>
          </a:p>
          <a:p>
            <a:pPr defTabSz="1219170"/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POPIA Chapter 3 (A) C7 S19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DIFC Law No. 5 Part 2A 9(1) (i)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000" y="0"/>
            <a:ext cx="457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50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traffic light sign underwater">
            <a:extLst>
              <a:ext uri="{FF2B5EF4-FFF2-40B4-BE49-F238E27FC236}">
                <a16:creationId xmlns:a16="http://schemas.microsoft.com/office/drawing/2014/main" id="{84143890-1B2F-4652-8D98-A7FF0928F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3" b="1368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FB3833-E1C0-47D1-A575-ADE7D2C89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797" y="2183469"/>
            <a:ext cx="10768405" cy="24910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atebase Medium" panose="00000500000000000000" charset="0"/>
                <a:cs typeface="+mj-cs"/>
              </a:rPr>
              <a:t>"</a:t>
            </a:r>
            <a:r>
              <a:rPr lang="en-US" sz="7200" b="1" dirty="0">
                <a:solidFill>
                  <a:srgbClr val="FFFFFF"/>
                </a:solidFill>
                <a:latin typeface="gatebase Medium" panose="00000500000000000000" charset="0"/>
                <a:cs typeface="+mj-cs"/>
              </a:rPr>
              <a:t>Stop that!"</a:t>
            </a:r>
            <a:br>
              <a:rPr lang="en-US" i="1" dirty="0">
                <a:solidFill>
                  <a:srgbClr val="FFFFFF"/>
                </a:solidFill>
                <a:latin typeface="gatebase Medium" panose="00000500000000000000" charset="0"/>
                <a:cs typeface="+mj-cs"/>
              </a:rPr>
            </a:br>
            <a:r>
              <a:rPr lang="en-US" sz="4800" dirty="0">
                <a:solidFill>
                  <a:srgbClr val="FFFFFF"/>
                </a:solidFill>
                <a:latin typeface="gatebase Medium" panose="00000500000000000000" charset="0"/>
                <a:cs typeface="+mj-cs"/>
              </a:rPr>
              <a:t>What does </a:t>
            </a:r>
            <a:r>
              <a:rPr lang="en-US" sz="4800" u="sng" dirty="0">
                <a:solidFill>
                  <a:srgbClr val="FFFFFF"/>
                </a:solidFill>
                <a:latin typeface="gatebase Medium" panose="00000500000000000000" charset="0"/>
                <a:cs typeface="+mj-cs"/>
              </a:rPr>
              <a:t>compliance</a:t>
            </a:r>
            <a:r>
              <a:rPr lang="en-US" sz="4800" dirty="0">
                <a:solidFill>
                  <a:srgbClr val="FFFFFF"/>
                </a:solidFill>
                <a:latin typeface="gatebase Medium" panose="00000500000000000000" charset="0"/>
                <a:cs typeface="+mj-cs"/>
              </a:rPr>
              <a:t> mean for development?</a:t>
            </a:r>
            <a:endParaRPr lang="en-US" dirty="0">
              <a:solidFill>
                <a:srgbClr val="FFFFFF"/>
              </a:solidFill>
              <a:latin typeface="gatebase Medium" panose="00000500000000000000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35683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Common Principle #4: Accuracy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457450" y="1170117"/>
            <a:ext cx="6997593" cy="2638089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Keep data up to date and relevant, any old/outdated data should be rectified or deleted as soon as possible.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57451" y="3933078"/>
            <a:ext cx="584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GDPR Art. 5 - 1(d)</a:t>
            </a:r>
          </a:p>
          <a:p>
            <a:pPr defTabSz="1219170"/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POPIA </a:t>
            </a:r>
            <a:r>
              <a:rPr lang="pt-BR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Chapter 3 (A) C5 S16</a:t>
            </a: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LGPD Art. 6 V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9773" y="0"/>
            <a:ext cx="46422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22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553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Bonus Common Principle #5: Accountability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2608981" y="1059203"/>
            <a:ext cx="2576206" cy="1237128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Prove it.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683361" y="2296331"/>
            <a:ext cx="5842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GDPR Art. 5 - 2</a:t>
            </a:r>
          </a:p>
          <a:p>
            <a:pPr defTabSz="1219170"/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POPIA </a:t>
            </a:r>
            <a:r>
              <a:rPr lang="pt-BR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Chapter 3 (A) C1 S8</a:t>
            </a: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LGPD Art. 6 X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DIFC Law No. 5 Part 2A 9(2)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HIPAA SEC. 1175. (a) (2)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PIPEDA Fair Information Principle 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82480" y="0"/>
            <a:ext cx="46095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76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So what do we have to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0E22-92D8-4DF7-B47C-58B6C1BCA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60" y="1309348"/>
            <a:ext cx="5924550" cy="85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6F1D2-F742-4A75-BBC0-A84D28ECD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575" y="2300394"/>
            <a:ext cx="6655586" cy="8572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7AB226-5036-465D-A6FB-8B1122AC5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61" y="3291440"/>
            <a:ext cx="5924550" cy="161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514E4-2021-4F7C-A2B1-837FD5293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575" y="5037887"/>
            <a:ext cx="6353175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54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833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The big question: What DOES compliance mean for development?</a:t>
            </a:r>
          </a:p>
        </p:txBody>
      </p:sp>
      <p:sp>
        <p:nvSpPr>
          <p:cNvPr id="2" name="Title 1" descr="Why do we need to protect data">
            <a:extLst>
              <a:ext uri="{FF2B5EF4-FFF2-40B4-BE49-F238E27FC236}">
                <a16:creationId xmlns:a16="http://schemas.microsoft.com/office/drawing/2014/main" id="{2B6F34D9-AF78-4F44-B24C-1CFBE3EEEAA7}"/>
              </a:ext>
            </a:extLst>
          </p:cNvPr>
          <p:cNvSpPr txBox="1">
            <a:spLocks/>
          </p:cNvSpPr>
          <p:nvPr/>
        </p:nvSpPr>
        <p:spPr bwMode="auto">
          <a:xfrm>
            <a:off x="1071986" y="1521850"/>
            <a:ext cx="10042011" cy="1013685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3600" b="1" u="sng" dirty="0">
                <a:solidFill>
                  <a:srgbClr val="C00000"/>
                </a:solidFill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Technical</a:t>
            </a: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 and </a:t>
            </a:r>
            <a:r>
              <a:rPr lang="en-US" sz="3600" b="1" u="sng" dirty="0">
                <a:solidFill>
                  <a:srgbClr val="C00000"/>
                </a:solidFill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organizational</a:t>
            </a: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 measures.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DBDD1677-5D05-4B88-BA95-34D6D2769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2611" y="2475425"/>
            <a:ext cx="1256852" cy="1256852"/>
          </a:xfrm>
          <a:prstGeom prst="rect">
            <a:avLst/>
          </a:prstGeom>
        </p:spPr>
      </p:pic>
      <p:pic>
        <p:nvPicPr>
          <p:cNvPr id="13" name="Graphic 12" descr="Mining tools">
            <a:extLst>
              <a:ext uri="{FF2B5EF4-FFF2-40B4-BE49-F238E27FC236}">
                <a16:creationId xmlns:a16="http://schemas.microsoft.com/office/drawing/2014/main" id="{DF06AD1E-667F-4AA8-829D-061458D84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0921" y="2646651"/>
            <a:ext cx="914400" cy="914400"/>
          </a:xfrm>
          <a:prstGeom prst="rect">
            <a:avLst/>
          </a:prstGeom>
        </p:spPr>
      </p:pic>
      <p:pic>
        <p:nvPicPr>
          <p:cNvPr id="15" name="Graphic 14" descr="Add">
            <a:extLst>
              <a:ext uri="{FF2B5EF4-FFF2-40B4-BE49-F238E27FC236}">
                <a16:creationId xmlns:a16="http://schemas.microsoft.com/office/drawing/2014/main" id="{45568BCB-5E58-46DE-9398-3364372DE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1820" y="2796705"/>
            <a:ext cx="614291" cy="614291"/>
          </a:xfrm>
          <a:prstGeom prst="rect">
            <a:avLst/>
          </a:prstGeom>
        </p:spPr>
      </p:pic>
      <p:sp>
        <p:nvSpPr>
          <p:cNvPr id="16" name="Equals 15">
            <a:extLst>
              <a:ext uri="{FF2B5EF4-FFF2-40B4-BE49-F238E27FC236}">
                <a16:creationId xmlns:a16="http://schemas.microsoft.com/office/drawing/2014/main" id="{65146DE7-184C-42AC-86F3-AC37D7A24A93}"/>
              </a:ext>
            </a:extLst>
          </p:cNvPr>
          <p:cNvSpPr/>
          <p:nvPr/>
        </p:nvSpPr>
        <p:spPr>
          <a:xfrm>
            <a:off x="7865963" y="2829033"/>
            <a:ext cx="559398" cy="451821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8" name="Graphic 17" descr="Question Mark">
            <a:extLst>
              <a:ext uri="{FF2B5EF4-FFF2-40B4-BE49-F238E27FC236}">
                <a16:creationId xmlns:a16="http://schemas.microsoft.com/office/drawing/2014/main" id="{9B66EF44-76B6-488D-A728-F6957AC254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0317" y="2608149"/>
            <a:ext cx="914400" cy="914400"/>
          </a:xfrm>
          <a:prstGeom prst="rect">
            <a:avLst/>
          </a:prstGeom>
        </p:spPr>
      </p:pic>
      <p:sp>
        <p:nvSpPr>
          <p:cNvPr id="20" name="Title 1" descr="Why do we need to protect data">
            <a:extLst>
              <a:ext uri="{FF2B5EF4-FFF2-40B4-BE49-F238E27FC236}">
                <a16:creationId xmlns:a16="http://schemas.microsoft.com/office/drawing/2014/main" id="{48C6B6CC-00B8-4EE6-BEFB-386F5946A784}"/>
              </a:ext>
            </a:extLst>
          </p:cNvPr>
          <p:cNvSpPr txBox="1">
            <a:spLocks/>
          </p:cNvSpPr>
          <p:nvPr/>
        </p:nvSpPr>
        <p:spPr bwMode="auto">
          <a:xfrm>
            <a:off x="3175000" y="4382575"/>
            <a:ext cx="5842000" cy="1325563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8800" b="1" dirty="0">
                <a:solidFill>
                  <a:srgbClr val="C00000"/>
                </a:solidFill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Process.</a:t>
            </a:r>
          </a:p>
        </p:txBody>
      </p:sp>
    </p:spTree>
    <p:extLst>
      <p:ext uri="{BB962C8B-B14F-4D97-AF65-F5344CB8AC3E}">
        <p14:creationId xmlns:p14="http://schemas.microsoft.com/office/powerpoint/2010/main" val="81516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isode 178 | Donovan Brown - DevOps Joy And Human Rewards">
            <a:extLst>
              <a:ext uri="{FF2B5EF4-FFF2-40B4-BE49-F238E27FC236}">
                <a16:creationId xmlns:a16="http://schemas.microsoft.com/office/drawing/2014/main" id="{98649D5A-E153-4732-8B1F-29CF6773F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81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 descr="Why do we need to protect data">
            <a:extLst>
              <a:ext uri="{FF2B5EF4-FFF2-40B4-BE49-F238E27FC236}">
                <a16:creationId xmlns:a16="http://schemas.microsoft.com/office/drawing/2014/main" id="{73FFC265-4773-40F6-8726-DB3C06359D46}"/>
              </a:ext>
            </a:extLst>
          </p:cNvPr>
          <p:cNvSpPr txBox="1">
            <a:spLocks/>
          </p:cNvSpPr>
          <p:nvPr/>
        </p:nvSpPr>
        <p:spPr bwMode="auto">
          <a:xfrm>
            <a:off x="436881" y="618868"/>
            <a:ext cx="7373172" cy="5620264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4800" b="1" dirty="0">
                <a:solidFill>
                  <a:srgbClr val="C00000"/>
                </a:solidFill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“DevOps is the union of people, processes and products to enable continuous delivery of value to our end users.”</a:t>
            </a:r>
          </a:p>
          <a:p>
            <a:pPr algn="ctr" defTabSz="914377">
              <a:defRPr/>
            </a:pPr>
            <a:endParaRPr lang="en-US" sz="4800" b="1" dirty="0">
              <a:solidFill>
                <a:srgbClr val="C00000"/>
              </a:solidFill>
              <a:latin typeface="gatebase Medium" panose="00000500000000000000" charset="0"/>
              <a:ea typeface="Roboto" charset="0"/>
              <a:cs typeface="Segoe UI Semibold" panose="020B0702040204020203" pitchFamily="34" charset="0"/>
            </a:endParaRPr>
          </a:p>
          <a:p>
            <a:pPr algn="ctr" defTabSz="914377">
              <a:defRPr/>
            </a:pPr>
            <a:r>
              <a:rPr lang="en-US" sz="48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Donovan Brown</a:t>
            </a:r>
            <a:br>
              <a:rPr lang="en-US" sz="48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</a:br>
            <a:r>
              <a:rPr lang="en-GB" sz="20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Principal DevOps Manager at Microsoft</a:t>
            </a:r>
            <a:endParaRPr lang="en-US" sz="4800" b="1" dirty="0">
              <a:latin typeface="gatebase Medium" panose="00000500000000000000" charset="0"/>
              <a:ea typeface="Roboto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39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3828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We all know what DevOps is…</a:t>
            </a:r>
          </a:p>
        </p:txBody>
      </p:sp>
      <p:pic>
        <p:nvPicPr>
          <p:cNvPr id="7170" name="Picture 2" descr="The Essential DevOps Terms you Need to Know">
            <a:extLst>
              <a:ext uri="{FF2B5EF4-FFF2-40B4-BE49-F238E27FC236}">
                <a16:creationId xmlns:a16="http://schemas.microsoft.com/office/drawing/2014/main" id="{5E11C5EF-1D52-4E31-B714-EC9A2CAB1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0" b="18745"/>
          <a:stretch/>
        </p:blipFill>
        <p:spPr bwMode="auto">
          <a:xfrm>
            <a:off x="1204912" y="1301674"/>
            <a:ext cx="9782175" cy="427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542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5461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So let’s build security in from the beginning!</a:t>
            </a:r>
          </a:p>
        </p:txBody>
      </p:sp>
      <p:pic>
        <p:nvPicPr>
          <p:cNvPr id="8194" name="Picture 2" descr="DevSecOps: A Complete Guide to What, Why, and How - Plutora">
            <a:extLst>
              <a:ext uri="{FF2B5EF4-FFF2-40B4-BE49-F238E27FC236}">
                <a16:creationId xmlns:a16="http://schemas.microsoft.com/office/drawing/2014/main" id="{2D84E4D2-34B8-4D37-A6BB-BD5B8E56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861" y="1104000"/>
            <a:ext cx="7784277" cy="465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59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18" name="Picture 2" descr="yellow and white buddha figurine">
            <a:extLst>
              <a:ext uri="{FF2B5EF4-FFF2-40B4-BE49-F238E27FC236}">
                <a16:creationId xmlns:a16="http://schemas.microsoft.com/office/drawing/2014/main" id="{A04140F1-726C-417A-AD7C-591B9EC6C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1704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 descr="Why do we need to protect data">
            <a:extLst>
              <a:ext uri="{FF2B5EF4-FFF2-40B4-BE49-F238E27FC236}">
                <a16:creationId xmlns:a16="http://schemas.microsoft.com/office/drawing/2014/main" id="{2ECE5C36-5CDE-47ED-BA80-66AACDC05BCE}"/>
              </a:ext>
            </a:extLst>
          </p:cNvPr>
          <p:cNvSpPr txBox="1">
            <a:spLocks/>
          </p:cNvSpPr>
          <p:nvPr/>
        </p:nvSpPr>
        <p:spPr bwMode="auto">
          <a:xfrm>
            <a:off x="477981" y="1122363"/>
            <a:ext cx="4023360" cy="32041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4800" b="1" dirty="0">
                <a:latin typeface="gatebase Medium" panose="00000500000000000000" charset="0"/>
              </a:rPr>
              <a:t>10 tips to build your defensible position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400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Defensible Position Tip #1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263814" y="1173247"/>
            <a:ext cx="5983680" cy="1261111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Identify </a:t>
            </a:r>
            <a:r>
              <a:rPr lang="en-US" sz="3600" b="1" u="sng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where</a:t>
            </a: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 your data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05493" y="2445116"/>
            <a:ext cx="584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Gather an inventory of </a:t>
            </a:r>
            <a:r>
              <a:rPr lang="en-GB" sz="2400" b="0" i="1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everywhere</a:t>
            </a: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 that data exists that might be used by developers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Old backups stored on network drives are prime real-estate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Old forgotten / disused instances and servers wherever they exist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1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4296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Defensible Position Tips #2 &amp; #3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263814" y="1173247"/>
            <a:ext cx="5983680" cy="1261111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Identify </a:t>
            </a:r>
            <a:r>
              <a:rPr lang="en-US" sz="3600" b="1" u="sng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what your data is</a:t>
            </a: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 and what is </a:t>
            </a:r>
            <a:r>
              <a:rPr lang="en-US" sz="3600" b="1" u="sng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at risk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05493" y="2445116"/>
            <a:ext cx="584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You can’t protect what you don’t know you have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Create a new way of discussing the data you hold across the organisation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Understand what is at stake each time you make a decision about data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4250" y="0"/>
            <a:ext cx="4857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90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FBEFB-83F0-49DE-A69A-D7CFE7E18D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33" b="10601"/>
          <a:stretch/>
        </p:blipFill>
        <p:spPr>
          <a:xfrm>
            <a:off x="7032921" y="0"/>
            <a:ext cx="5159079" cy="51409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36E2B-72AC-4CE5-838C-07AE1228CEEA}"/>
              </a:ext>
            </a:extLst>
          </p:cNvPr>
          <p:cNvSpPr txBox="1"/>
          <p:nvPr/>
        </p:nvSpPr>
        <p:spPr>
          <a:xfrm>
            <a:off x="1252791" y="1388320"/>
            <a:ext cx="43588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atebase Medium" panose="00000500000000000000" pitchFamily="50" charset="0"/>
                <a:ea typeface="Roboto" charset="0"/>
                <a:cs typeface="Roboto" charset="0"/>
              </a:rPr>
              <a:t>Chris Unwin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4094E2-8736-4949-A310-9205801DD6E9}"/>
              </a:ext>
            </a:extLst>
          </p:cNvPr>
          <p:cNvSpPr txBox="1"/>
          <p:nvPr/>
        </p:nvSpPr>
        <p:spPr>
          <a:xfrm>
            <a:off x="936530" y="2397582"/>
            <a:ext cx="5164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Solutions Architect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– Redgate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Blogger</a:t>
            </a:r>
            <a:r>
              <a:rPr lang="en-GB" sz="2400" b="0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 – PlantBasedSQL.com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D41AE467-166B-4B7A-9A53-BED1AD416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518" y="3460983"/>
            <a:ext cx="377747" cy="30463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BCADEDE-F226-4001-A344-3793EA5A28A8}"/>
              </a:ext>
            </a:extLst>
          </p:cNvPr>
          <p:cNvSpPr/>
          <p:nvPr/>
        </p:nvSpPr>
        <p:spPr>
          <a:xfrm>
            <a:off x="1578250" y="3413245"/>
            <a:ext cx="2600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@PlantBasedSQL</a:t>
            </a:r>
          </a:p>
        </p:txBody>
      </p:sp>
      <p:pic>
        <p:nvPicPr>
          <p:cNvPr id="33" name="Graphic 32" descr="Beer">
            <a:extLst>
              <a:ext uri="{FF2B5EF4-FFF2-40B4-BE49-F238E27FC236}">
                <a16:creationId xmlns:a16="http://schemas.microsoft.com/office/drawing/2014/main" id="{9FD4FD86-D486-4DC6-9E27-7E4E28BFB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2791" y="3931676"/>
            <a:ext cx="457200" cy="4770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4DC95FD-B58F-4D05-838A-B68769C048D5}"/>
              </a:ext>
            </a:extLst>
          </p:cNvPr>
          <p:cNvSpPr/>
          <p:nvPr/>
        </p:nvSpPr>
        <p:spPr>
          <a:xfrm>
            <a:off x="1818042" y="3970148"/>
            <a:ext cx="2090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DBAle Presenter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33B09D-0085-47D6-A635-FFB2EC93EAA2}"/>
              </a:ext>
            </a:extLst>
          </p:cNvPr>
          <p:cNvSpPr txBox="1"/>
          <p:nvPr/>
        </p:nvSpPr>
        <p:spPr>
          <a:xfrm>
            <a:off x="3591949" y="5565968"/>
            <a:ext cx="500810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gatebase Medium" panose="00000500000000000000" charset="0"/>
              </a:rPr>
              <a:t>“Oh hey look it’s that data masking guy”</a:t>
            </a:r>
            <a:br>
              <a:rPr lang="en-GB" dirty="0">
                <a:latin typeface="gatebase Medium" panose="00000500000000000000" charset="0"/>
              </a:rPr>
            </a:br>
            <a:r>
              <a:rPr lang="en-GB" dirty="0">
                <a:latin typeface="gatebase Medium" panose="00000500000000000000" charset="0"/>
              </a:rPr>
              <a:t>- </a:t>
            </a:r>
            <a:r>
              <a:rPr lang="en-GB" sz="1600" dirty="0">
                <a:latin typeface="gatebase Medium" panose="00000500000000000000" charset="0"/>
              </a:rPr>
              <a:t>PASS Summit 2019</a:t>
            </a:r>
            <a:endParaRPr lang="en-GB" dirty="0">
              <a:latin typeface="gatebase Medium" panose="00000500000000000000" charset="0"/>
            </a:endParaRPr>
          </a:p>
        </p:txBody>
      </p:sp>
      <p:pic>
        <p:nvPicPr>
          <p:cNvPr id="38" name="Graphic 37" descr="Lock">
            <a:extLst>
              <a:ext uri="{FF2B5EF4-FFF2-40B4-BE49-F238E27FC236}">
                <a16:creationId xmlns:a16="http://schemas.microsoft.com/office/drawing/2014/main" id="{CDA76C37-70E7-4319-8B6B-FAC054184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0897" y="4516452"/>
            <a:ext cx="520988" cy="52098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7A7AC69-B05B-442B-96C2-F166C26B825A}"/>
              </a:ext>
            </a:extLst>
          </p:cNvPr>
          <p:cNvSpPr/>
          <p:nvPr/>
        </p:nvSpPr>
        <p:spPr>
          <a:xfrm>
            <a:off x="1818042" y="4576891"/>
            <a:ext cx="276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Lover of data masking</a:t>
            </a:r>
          </a:p>
        </p:txBody>
      </p:sp>
    </p:spTree>
    <p:extLst>
      <p:ext uri="{BB962C8B-B14F-4D97-AF65-F5344CB8AC3E}">
        <p14:creationId xmlns:p14="http://schemas.microsoft.com/office/powerpoint/2010/main" val="300774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38835" y="352087"/>
            <a:ext cx="6244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20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Develop a common language to describe your data</a:t>
            </a:r>
          </a:p>
        </p:txBody>
      </p:sp>
      <p:pic>
        <p:nvPicPr>
          <p:cNvPr id="15" name="Picture 14" descr="Picture of classification workflow in SSMS">
            <a:extLst>
              <a:ext uri="{FF2B5EF4-FFF2-40B4-BE49-F238E27FC236}">
                <a16:creationId xmlns:a16="http://schemas.microsoft.com/office/drawing/2014/main" id="{48179497-C321-4D1E-8AD0-BA5FA33A4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67" y="1240546"/>
            <a:ext cx="5816479" cy="3858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2" descr="Image result for redgate sql data catalog">
            <a:extLst>
              <a:ext uri="{FF2B5EF4-FFF2-40B4-BE49-F238E27FC236}">
                <a16:creationId xmlns:a16="http://schemas.microsoft.com/office/drawing/2014/main" id="{1B5BB838-870B-4100-92D3-03F796381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/>
          <a:stretch/>
        </p:blipFill>
        <p:spPr bwMode="auto">
          <a:xfrm>
            <a:off x="4506685" y="2529002"/>
            <a:ext cx="6391744" cy="385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6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38835" y="352087"/>
            <a:ext cx="6244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20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Develop a common language to describe your data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86EC0BC6-0CE3-45A1-8E64-C150E0570C3C}"/>
              </a:ext>
            </a:extLst>
          </p:cNvPr>
          <p:cNvSpPr/>
          <p:nvPr/>
        </p:nvSpPr>
        <p:spPr>
          <a:xfrm>
            <a:off x="405493" y="1624135"/>
            <a:ext cx="4134285" cy="1752955"/>
          </a:xfrm>
          <a:prstGeom prst="wedgeEllipseCallout">
            <a:avLst>
              <a:gd name="adj1" fmla="val -42762"/>
              <a:gd name="adj2" fmla="val 55749"/>
            </a:avLst>
          </a:prstGeom>
          <a:noFill/>
          <a:ln>
            <a:solidFill>
              <a:srgbClr val="B823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We’re planning to migrate the server, is this a high risk project?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808AE03-E1BF-459B-8899-D6849E0C95FB}"/>
              </a:ext>
            </a:extLst>
          </p:cNvPr>
          <p:cNvSpPr/>
          <p:nvPr/>
        </p:nvSpPr>
        <p:spPr>
          <a:xfrm>
            <a:off x="5078136" y="1624135"/>
            <a:ext cx="4134285" cy="1752955"/>
          </a:xfrm>
          <a:prstGeom prst="wedgeEllipseCallout">
            <a:avLst>
              <a:gd name="adj1" fmla="val 43783"/>
              <a:gd name="adj2" fmla="val 62722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developer has requested access to the database, can we authorise that?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C343272-DE0F-4F8E-B632-79EC8C7D9A05}"/>
              </a:ext>
            </a:extLst>
          </p:cNvPr>
          <p:cNvSpPr/>
          <p:nvPr/>
        </p:nvSpPr>
        <p:spPr>
          <a:xfrm>
            <a:off x="405493" y="3884050"/>
            <a:ext cx="4134286" cy="1752955"/>
          </a:xfrm>
          <a:prstGeom prst="wedgeEllipseCallout">
            <a:avLst>
              <a:gd name="adj1" fmla="val -42763"/>
              <a:gd name="adj2" fmla="val 61272"/>
            </a:avLst>
          </a:prstGeom>
          <a:noFill/>
          <a:ln>
            <a:solidFill>
              <a:srgbClr val="00A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we experience a data breach, which systems are the most critical?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3EAB6BDD-63E7-4935-93CF-B63259C053BE}"/>
              </a:ext>
            </a:extLst>
          </p:cNvPr>
          <p:cNvSpPr/>
          <p:nvPr/>
        </p:nvSpPr>
        <p:spPr>
          <a:xfrm>
            <a:off x="5078135" y="3884051"/>
            <a:ext cx="4134286" cy="1752955"/>
          </a:xfrm>
          <a:prstGeom prst="wedgeEllipseCallout">
            <a:avLst>
              <a:gd name="adj1" fmla="val 48727"/>
              <a:gd name="adj2" fmla="val 62108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owns this data? Who’s in charge of keeping it up to date?</a:t>
            </a:r>
          </a:p>
        </p:txBody>
      </p:sp>
    </p:spTree>
    <p:extLst>
      <p:ext uri="{BB962C8B-B14F-4D97-AF65-F5344CB8AC3E}">
        <p14:creationId xmlns:p14="http://schemas.microsoft.com/office/powerpoint/2010/main" val="426962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699708" y="198199"/>
            <a:ext cx="9963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20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Identify how data travels within the organization </a:t>
            </a:r>
            <a:br>
              <a:rPr lang="en-US" sz="20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</a:br>
            <a:r>
              <a:rPr lang="en-US" sz="20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a.k.a. </a:t>
            </a:r>
            <a:r>
              <a:rPr lang="en-US" sz="2000" b="1" u="sng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The Cotton-Eyed Joe Principle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C59ACAF3-EFB1-4528-B3F9-42B7EEBA06DE}"/>
              </a:ext>
            </a:extLst>
          </p:cNvPr>
          <p:cNvSpPr/>
          <p:nvPr/>
        </p:nvSpPr>
        <p:spPr>
          <a:xfrm>
            <a:off x="4110933" y="1835662"/>
            <a:ext cx="1049153" cy="1422131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GB" sz="1350" dirty="0">
              <a:solidFill>
                <a:srgbClr val="00B0F0"/>
              </a:solidFill>
              <a:latin typeface="Calibri" panose="020F0502020204030204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4EAA777-532A-444A-8E45-89772DA22CED}"/>
              </a:ext>
            </a:extLst>
          </p:cNvPr>
          <p:cNvSpPr/>
          <p:nvPr/>
        </p:nvSpPr>
        <p:spPr>
          <a:xfrm>
            <a:off x="2609127" y="2443185"/>
            <a:ext cx="1429616" cy="23490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378826-7AF6-4220-AF9C-F31AF1DE1A6F}"/>
              </a:ext>
            </a:extLst>
          </p:cNvPr>
          <p:cNvSpPr/>
          <p:nvPr/>
        </p:nvSpPr>
        <p:spPr>
          <a:xfrm rot="20788759">
            <a:off x="5239343" y="1950381"/>
            <a:ext cx="1429616" cy="23490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GB" sz="135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F75905-111C-44D7-A0F8-0FCCA7A7BCA9}"/>
              </a:ext>
            </a:extLst>
          </p:cNvPr>
          <p:cNvSpPr/>
          <p:nvPr/>
        </p:nvSpPr>
        <p:spPr>
          <a:xfrm>
            <a:off x="5246993" y="2429274"/>
            <a:ext cx="1429616" cy="2349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99621E-CF53-4927-A7EF-7E13D3E3758A}"/>
              </a:ext>
            </a:extLst>
          </p:cNvPr>
          <p:cNvSpPr/>
          <p:nvPr/>
        </p:nvSpPr>
        <p:spPr>
          <a:xfrm rot="782044">
            <a:off x="5255066" y="2902487"/>
            <a:ext cx="1429616" cy="23490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2" descr="black and blue stone">
            <a:extLst>
              <a:ext uri="{FF2B5EF4-FFF2-40B4-BE49-F238E27FC236}">
                <a16:creationId xmlns:a16="http://schemas.microsoft.com/office/drawing/2014/main" id="{77E3AEED-69D4-480A-9EEB-9E47F0508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41"/>
          <a:stretch/>
        </p:blipFill>
        <p:spPr bwMode="auto">
          <a:xfrm>
            <a:off x="6817031" y="1599055"/>
            <a:ext cx="2310379" cy="18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8447A-077E-47EB-BB2E-7D333F1F9B0C}"/>
              </a:ext>
            </a:extLst>
          </p:cNvPr>
          <p:cNvSpPr txBox="1"/>
          <p:nvPr/>
        </p:nvSpPr>
        <p:spPr>
          <a:xfrm>
            <a:off x="1372094" y="1363710"/>
            <a:ext cx="620829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4925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AC470-2927-45B1-8700-F3F429DA0F08}"/>
              </a:ext>
            </a:extLst>
          </p:cNvPr>
          <p:cNvSpPr txBox="1"/>
          <p:nvPr/>
        </p:nvSpPr>
        <p:spPr>
          <a:xfrm>
            <a:off x="785308" y="3686939"/>
            <a:ext cx="21146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Customer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Supplier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Employee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Purchase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Market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7901E-BB8C-492A-83A7-22C235B489B3}"/>
              </a:ext>
            </a:extLst>
          </p:cNvPr>
          <p:cNvSpPr txBox="1"/>
          <p:nvPr/>
        </p:nvSpPr>
        <p:spPr>
          <a:xfrm>
            <a:off x="7147314" y="3752826"/>
            <a:ext cx="1649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Excel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Dumps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ETL Jobs</a:t>
            </a: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49CDDFC8-19BC-4180-BCF7-2026EB300D26}"/>
              </a:ext>
            </a:extLst>
          </p:cNvPr>
          <p:cNvSpPr/>
          <p:nvPr/>
        </p:nvSpPr>
        <p:spPr>
          <a:xfrm rot="5400000" flipV="1">
            <a:off x="4529428" y="2453203"/>
            <a:ext cx="923224" cy="6477126"/>
          </a:xfrm>
          <a:prstGeom prst="curvedLeftArrow">
            <a:avLst>
              <a:gd name="adj1" fmla="val 25000"/>
              <a:gd name="adj2" fmla="val 51427"/>
              <a:gd name="adj3" fmla="val 32080"/>
            </a:avLst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8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/>
      <p:bldP spid="2" grpId="0"/>
      <p:bldP spid="5" grpId="0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6F6D79-1FC6-4180-B124-BF8C5D33FC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3468" y="623393"/>
            <a:ext cx="3363973" cy="1607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 i="1" dirty="0">
                <a:latin typeface="gatebase Medium" panose="00000500000000000000" charset="0"/>
                <a:cs typeface="Segoe UI Semibold" panose="020B0702040204020203" pitchFamily="34" charset="0"/>
              </a:rPr>
              <a:t>Data Protection Impact Assessments (DPIAs)</a:t>
            </a:r>
            <a:endParaRPr lang="en-US" sz="2400" i="1" u="sng" dirty="0">
              <a:latin typeface="gatebase Medium" panose="00000500000000000000" charset="0"/>
              <a:cs typeface="Segoe UI Semibold" panose="020B07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8B0E9-12F7-446B-B243-E00CAB1318A2}"/>
              </a:ext>
            </a:extLst>
          </p:cNvPr>
          <p:cNvSpPr txBox="1">
            <a:spLocks/>
          </p:cNvSpPr>
          <p:nvPr/>
        </p:nvSpPr>
        <p:spPr>
          <a:xfrm>
            <a:off x="643468" y="2638043"/>
            <a:ext cx="3363973" cy="341562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304792" defTabSz="1219170" fontAlgn="auto">
              <a:spcBef>
                <a:spcPts val="1000"/>
              </a:spcBef>
              <a:spcAft>
                <a:spcPts val="0"/>
              </a:spcAft>
            </a:pPr>
            <a:r>
              <a:rPr lang="en-US" sz="1333" b="0" dirty="0">
                <a:solidFill>
                  <a:prstClr val="white"/>
                </a:solidFill>
                <a:latin typeface="gatebase Medium" panose="00000500000000000000" charset="0"/>
                <a:cs typeface="Segoe UI" panose="020B0502040204020203" pitchFamily="34" charset="0"/>
              </a:rPr>
              <a:t>Required for processing that is </a:t>
            </a:r>
            <a:r>
              <a:rPr lang="en-US" sz="1333" dirty="0">
                <a:solidFill>
                  <a:prstClr val="white"/>
                </a:solidFill>
                <a:latin typeface="gatebase Medium" panose="00000500000000000000" charset="0"/>
                <a:cs typeface="Segoe UI" panose="020B0502040204020203" pitchFamily="34" charset="0"/>
              </a:rPr>
              <a:t>likely</a:t>
            </a:r>
            <a:r>
              <a:rPr lang="en-US" sz="1333" b="0" dirty="0">
                <a:solidFill>
                  <a:prstClr val="white"/>
                </a:solidFill>
                <a:latin typeface="gatebase Medium" panose="00000500000000000000" charset="0"/>
                <a:cs typeface="Segoe UI" panose="020B0502040204020203" pitchFamily="34" charset="0"/>
              </a:rPr>
              <a:t> to result in a high risk to individuals.</a:t>
            </a:r>
          </a:p>
          <a:p>
            <a:pPr marL="228594" indent="-304792" defTabSz="1219170" fontAlgn="auto">
              <a:spcBef>
                <a:spcPts val="1000"/>
              </a:spcBef>
              <a:spcAft>
                <a:spcPts val="0"/>
              </a:spcAft>
            </a:pPr>
            <a:r>
              <a:rPr lang="en-US" sz="1333" b="0" dirty="0">
                <a:solidFill>
                  <a:prstClr val="white"/>
                </a:solidFill>
                <a:latin typeface="gatebase Medium" panose="00000500000000000000" charset="0"/>
                <a:cs typeface="Segoe UI" panose="020B0502040204020203" pitchFamily="34" charset="0"/>
              </a:rPr>
              <a:t>It must:</a:t>
            </a:r>
          </a:p>
          <a:p>
            <a:pPr marL="685783" lvl="1" indent="-304792" defTabSz="1219170" fontAlgn="auto">
              <a:spcBef>
                <a:spcPts val="500"/>
              </a:spcBef>
              <a:spcAft>
                <a:spcPts val="0"/>
              </a:spcAft>
            </a:pPr>
            <a:r>
              <a:rPr lang="en-US" sz="1333" b="0" dirty="0">
                <a:solidFill>
                  <a:prstClr val="white"/>
                </a:solidFill>
                <a:latin typeface="gatebase Medium" panose="00000500000000000000" charset="0"/>
                <a:cs typeface="Segoe UI" panose="020B0502040204020203" pitchFamily="34" charset="0"/>
              </a:rPr>
              <a:t>Describe the nature, scope, context and purposes of the processing;</a:t>
            </a:r>
          </a:p>
          <a:p>
            <a:pPr marL="685783" lvl="1" indent="-304792" defTabSz="1219170" fontAlgn="auto">
              <a:spcBef>
                <a:spcPts val="500"/>
              </a:spcBef>
              <a:spcAft>
                <a:spcPts val="0"/>
              </a:spcAft>
            </a:pPr>
            <a:r>
              <a:rPr lang="en-US" sz="1333" b="0" dirty="0">
                <a:solidFill>
                  <a:prstClr val="white"/>
                </a:solidFill>
                <a:latin typeface="gatebase Medium" panose="00000500000000000000" charset="0"/>
                <a:cs typeface="Segoe UI" panose="020B0502040204020203" pitchFamily="34" charset="0"/>
              </a:rPr>
              <a:t>Assess necessity, proportionality and compliance measures;</a:t>
            </a:r>
          </a:p>
          <a:p>
            <a:pPr marL="685783" lvl="1" indent="-304792" defTabSz="1219170" fontAlgn="auto">
              <a:spcBef>
                <a:spcPts val="500"/>
              </a:spcBef>
              <a:spcAft>
                <a:spcPts val="0"/>
              </a:spcAft>
            </a:pPr>
            <a:r>
              <a:rPr lang="en-US" sz="1333" b="0" dirty="0">
                <a:solidFill>
                  <a:prstClr val="white"/>
                </a:solidFill>
                <a:latin typeface="gatebase Medium" panose="00000500000000000000" charset="0"/>
                <a:cs typeface="Segoe UI" panose="020B0502040204020203" pitchFamily="34" charset="0"/>
              </a:rPr>
              <a:t>Identify and assess risks to individuals; and</a:t>
            </a:r>
          </a:p>
          <a:p>
            <a:pPr marL="685783" lvl="1" indent="-304792" defTabSz="1219170" fontAlgn="auto">
              <a:spcBef>
                <a:spcPts val="500"/>
              </a:spcBef>
              <a:spcAft>
                <a:spcPts val="0"/>
              </a:spcAft>
            </a:pPr>
            <a:r>
              <a:rPr lang="en-US" sz="1333" b="0" dirty="0">
                <a:solidFill>
                  <a:prstClr val="white"/>
                </a:solidFill>
                <a:latin typeface="gatebase Medium" panose="00000500000000000000" charset="0"/>
                <a:cs typeface="Segoe UI" panose="020B0502040204020203" pitchFamily="34" charset="0"/>
              </a:rPr>
              <a:t>Identify any additional measures to mitigate those risks.</a:t>
            </a:r>
          </a:p>
          <a:p>
            <a:pPr marL="228594" indent="-304792" defTabSz="1219170" fontAlgn="auto">
              <a:spcBef>
                <a:spcPts val="1000"/>
              </a:spcBef>
              <a:spcAft>
                <a:spcPts val="0"/>
              </a:spcAft>
            </a:pPr>
            <a:r>
              <a:rPr lang="en-US" sz="1333" b="0" dirty="0">
                <a:solidFill>
                  <a:prstClr val="white"/>
                </a:solidFill>
                <a:latin typeface="gatebase Medium" panose="00000500000000000000" charset="0"/>
                <a:cs typeface="Segoe UI" panose="020B0502040204020203" pitchFamily="34" charset="0"/>
              </a:rPr>
              <a:t>Processing activities are measured in a risk matrix</a:t>
            </a:r>
          </a:p>
        </p:txBody>
      </p:sp>
      <p:pic>
        <p:nvPicPr>
          <p:cNvPr id="1026" name="Picture 2" descr="Image result for risk matrix">
            <a:extLst>
              <a:ext uri="{FF2B5EF4-FFF2-40B4-BE49-F238E27FC236}">
                <a16:creationId xmlns:a16="http://schemas.microsoft.com/office/drawing/2014/main" id="{64C4946E-AB71-4930-A0EF-73A090349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4" y="961506"/>
            <a:ext cx="6250769" cy="477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163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Defensible Position Tip #4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263814" y="1173247"/>
            <a:ext cx="5983680" cy="1261111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Reduce the attack surface area of data</a:t>
            </a:r>
            <a:endParaRPr lang="en-US" sz="3600" b="1" u="sng" dirty="0">
              <a:latin typeface="gatebase Medium" panose="00000500000000000000" charset="0"/>
              <a:ea typeface="Roboto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05493" y="2445116"/>
            <a:ext cx="584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If there are lots of places data CAN breach, it increases the likelihood significantly 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Minimize:</a:t>
            </a:r>
          </a:p>
          <a:p>
            <a:pPr marL="1028700" lvl="1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The number of locations production data is stored</a:t>
            </a:r>
          </a:p>
          <a:p>
            <a:pPr marL="1028700" lvl="1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Who has access to Prod &amp; Prod data sets</a:t>
            </a:r>
          </a:p>
          <a:p>
            <a:pPr marL="1028700" lvl="1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Unencrypted files on file shares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03571" y="0"/>
            <a:ext cx="538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672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344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Defensible Position Tip #5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263814" y="1173247"/>
            <a:ext cx="5983680" cy="1261111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De-Identify data in non-production environments</a:t>
            </a:r>
            <a:endParaRPr lang="en-US" sz="3600" b="1" u="sng" dirty="0">
              <a:latin typeface="gatebase Medium" panose="00000500000000000000" charset="0"/>
              <a:ea typeface="Roboto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05493" y="2445116"/>
            <a:ext cx="584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Mask data so that you retain business logic and useful fields but so data subjects are unidentifiable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Retain statistical and demographic variations, outliers and anomalies for analytics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If data is breached, it is useless to external actors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12841" y="0"/>
            <a:ext cx="50791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991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345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Defensible Position Tip #6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263814" y="1173247"/>
            <a:ext cx="5983680" cy="1261111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Standardize the development process</a:t>
            </a:r>
            <a:endParaRPr lang="en-US" sz="3600" b="1" u="sng" dirty="0">
              <a:latin typeface="gatebase Medium" panose="00000500000000000000" charset="0"/>
              <a:ea typeface="Roboto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05493" y="2445116"/>
            <a:ext cx="584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Enforce coding standards, planning and progress tracking and toolsets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It becomes easier to know where in the cycle issues can (and will) be introduced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It better enables easier accountability &amp; auditability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1863" y="0"/>
            <a:ext cx="54801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57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Defensible Position Tip #7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263814" y="1173247"/>
            <a:ext cx="5983680" cy="1261111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Source Control ALL the things</a:t>
            </a:r>
            <a:endParaRPr lang="en-US" sz="3600" b="1" u="sng" dirty="0">
              <a:latin typeface="gatebase Medium" panose="00000500000000000000" charset="0"/>
              <a:ea typeface="Roboto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05493" y="2445116"/>
            <a:ext cx="584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Fully traceable and understandable history of all database changes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Track changes at a work item level by linking to tools like JIRA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Easier to roll back in emergencies, spend less time unpicking DB deployments at 2am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0431" y="-75304"/>
            <a:ext cx="5199977" cy="69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854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Defensible Position Tip #8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263814" y="1173247"/>
            <a:ext cx="5983680" cy="1261111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Automate everything (where possible)</a:t>
            </a:r>
            <a:endParaRPr lang="en-US" sz="3600" b="1" u="sng" dirty="0">
              <a:latin typeface="gatebase Medium" panose="00000500000000000000" charset="0"/>
              <a:ea typeface="Roboto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05493" y="2445116"/>
            <a:ext cx="5842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Continuous Integration allows us to immediately see the value of code changes and detect errors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Continuous Delivery verifies that we’re not breaking later stage environments and leaving them vulnerable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Shift testing </a:t>
            </a:r>
            <a:r>
              <a:rPr lang="en-GB" sz="2400" b="0" dirty="0" err="1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waaaaaaaay</a:t>
            </a: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 left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22790" y="-37652"/>
            <a:ext cx="4855272" cy="69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759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3457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Defensible Position Tip #9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263814" y="1173247"/>
            <a:ext cx="5983680" cy="1261111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Review Backup policies</a:t>
            </a:r>
            <a:endParaRPr lang="en-US" sz="3600" b="1" u="sng" dirty="0">
              <a:latin typeface="gatebase Medium" panose="00000500000000000000" charset="0"/>
              <a:ea typeface="Roboto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05493" y="2445116"/>
            <a:ext cx="584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No longer surface backups to non-relevant or unsecured environments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Upgrade or adopt stronger encryption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Review backup retention policies, stop holding on to information indefinitely 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33259" y="0"/>
            <a:ext cx="51587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Why do we need to protect data">
            <a:extLst>
              <a:ext uri="{FF2B5EF4-FFF2-40B4-BE49-F238E27FC236}">
                <a16:creationId xmlns:a16="http://schemas.microsoft.com/office/drawing/2014/main" id="{0DBAD1CF-26A2-4399-B677-29D806A5B6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50140" y="256783"/>
            <a:ext cx="5842000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4800" b="1" dirty="0">
                <a:solidFill>
                  <a:srgbClr val="CC0000"/>
                </a:solidFill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Goal</a:t>
            </a:r>
          </a:p>
        </p:txBody>
      </p:sp>
      <p:pic>
        <p:nvPicPr>
          <p:cNvPr id="2050" name="Picture 2" descr="female volleyball player about to hit ball outdoor">
            <a:extLst>
              <a:ext uri="{FF2B5EF4-FFF2-40B4-BE49-F238E27FC236}">
                <a16:creationId xmlns:a16="http://schemas.microsoft.com/office/drawing/2014/main" id="{F38BA5BB-BCE2-4D76-99C2-5CCCAF492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2" r="18997"/>
          <a:stretch/>
        </p:blipFill>
        <p:spPr bwMode="auto">
          <a:xfrm>
            <a:off x="1" y="0"/>
            <a:ext cx="50509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0438D-064F-4E14-9ACB-02A7626FFE3E}"/>
              </a:ext>
            </a:extLst>
          </p:cNvPr>
          <p:cNvSpPr txBox="1"/>
          <p:nvPr/>
        </p:nvSpPr>
        <p:spPr>
          <a:xfrm>
            <a:off x="5750140" y="1582346"/>
            <a:ext cx="584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GB" sz="32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“To understand some key common aspects of global data protection laws and to describe 10 steps that can help us build our own defensible position.”</a:t>
            </a:r>
          </a:p>
        </p:txBody>
      </p:sp>
    </p:spTree>
    <p:extLst>
      <p:ext uri="{BB962C8B-B14F-4D97-AF65-F5344CB8AC3E}">
        <p14:creationId xmlns:p14="http://schemas.microsoft.com/office/powerpoint/2010/main" val="2198613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354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Defensible Position Tip #10</a:t>
            </a:r>
          </a:p>
        </p:txBody>
      </p:sp>
      <p:sp>
        <p:nvSpPr>
          <p:cNvPr id="10" name="Title 1" descr="Why do we need to protect data">
            <a:extLst>
              <a:ext uri="{FF2B5EF4-FFF2-40B4-BE49-F238E27FC236}">
                <a16:creationId xmlns:a16="http://schemas.microsoft.com/office/drawing/2014/main" id="{9C5C990A-474C-4D52-869A-7FD7A1CBE2B6}"/>
              </a:ext>
            </a:extLst>
          </p:cNvPr>
          <p:cNvSpPr txBox="1">
            <a:spLocks/>
          </p:cNvSpPr>
          <p:nvPr/>
        </p:nvSpPr>
        <p:spPr bwMode="auto">
          <a:xfrm>
            <a:off x="263814" y="1173247"/>
            <a:ext cx="5983680" cy="1261111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377">
              <a:defRPr/>
            </a:pPr>
            <a:r>
              <a:rPr lang="en-US" sz="3600" b="1" dirty="0"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Monitor, monitor, monitor.</a:t>
            </a:r>
            <a:endParaRPr lang="en-US" sz="3600" b="1" u="sng" dirty="0">
              <a:latin typeface="gatebase Medium" panose="00000500000000000000" charset="0"/>
              <a:ea typeface="Roboto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8EE61-E342-4084-BCDC-85A452090CD8}"/>
              </a:ext>
            </a:extLst>
          </p:cNvPr>
          <p:cNvSpPr txBox="1"/>
          <p:nvPr/>
        </p:nvSpPr>
        <p:spPr>
          <a:xfrm>
            <a:off x="405493" y="2445116"/>
            <a:ext cx="5842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Losing availability of data can be considered a breach, keep systems up!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Identify and act on unusual behaviour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Use tools to spot what impact developers have in earlier environments – monitoring is not JUST for Prod</a:t>
            </a:r>
          </a:p>
          <a:p>
            <a:pPr marL="571500" indent="-571500" defTabSz="1219170">
              <a:buFont typeface="Arial" panose="020B0604020202020204" pitchFamily="34" charset="0"/>
              <a:buChar char="•"/>
            </a:pPr>
            <a:endParaRPr lang="en-GB" sz="24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7B84E9-CB20-4658-A65F-9306820A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0667" y="0"/>
            <a:ext cx="49413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471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770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charset="0"/>
                <a:ea typeface="+mn-ea"/>
                <a:cs typeface="Arial" panose="020B0604020202020204" pitchFamily="34" charset="0"/>
              </a:rPr>
              <a:t>Correction: What </a:t>
            </a:r>
            <a:r>
              <a:rPr lang="en-GB" sz="2000" dirty="0">
                <a:solidFill>
                  <a:prstClr val="black"/>
                </a:solidFill>
                <a:latin typeface="gatebase Medium" panose="00000500000000000000" charset="0"/>
              </a:rPr>
              <a:t>SHOULD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charset="0"/>
                <a:ea typeface="+mn-ea"/>
                <a:cs typeface="Arial" panose="020B0604020202020204" pitchFamily="34" charset="0"/>
              </a:rPr>
              <a:t> compliance mean for development?</a:t>
            </a:r>
          </a:p>
        </p:txBody>
      </p:sp>
      <p:sp>
        <p:nvSpPr>
          <p:cNvPr id="20" name="Title 1" descr="Why do we need to protect data">
            <a:extLst>
              <a:ext uri="{FF2B5EF4-FFF2-40B4-BE49-F238E27FC236}">
                <a16:creationId xmlns:a16="http://schemas.microsoft.com/office/drawing/2014/main" id="{48C6B6CC-00B8-4EE6-BEFB-386F5946A784}"/>
              </a:ext>
            </a:extLst>
          </p:cNvPr>
          <p:cNvSpPr txBox="1">
            <a:spLocks/>
          </p:cNvSpPr>
          <p:nvPr/>
        </p:nvSpPr>
        <p:spPr bwMode="auto">
          <a:xfrm>
            <a:off x="3175000" y="2766218"/>
            <a:ext cx="5842000" cy="1325563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tebase Medium" panose="00000500000000000000" charset="0"/>
                <a:ea typeface="Roboto" charset="0"/>
                <a:cs typeface="Segoe UI Semibold" panose="020B0702040204020203" pitchFamily="34" charset="0"/>
              </a:rPr>
              <a:t>Nothing.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353DA-5AB8-48B6-9A9A-8A1BC9A2FAD7}"/>
              </a:ext>
            </a:extLst>
          </p:cNvPr>
          <p:cNvSpPr txBox="1"/>
          <p:nvPr/>
        </p:nvSpPr>
        <p:spPr>
          <a:xfrm>
            <a:off x="3349094" y="4091781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atebase Medium" panose="00000500000000000000" charset="0"/>
              </a:rPr>
              <a:t>Developers shouldn’t even need to think about it.</a:t>
            </a:r>
          </a:p>
        </p:txBody>
      </p:sp>
    </p:spTree>
    <p:extLst>
      <p:ext uri="{BB962C8B-B14F-4D97-AF65-F5344CB8AC3E}">
        <p14:creationId xmlns:p14="http://schemas.microsoft.com/office/powerpoint/2010/main" val="30485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charset="0"/>
                <a:ea typeface="+mn-ea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3074" name="Picture 2" descr="End sign on beige sand">
            <a:extLst>
              <a:ext uri="{FF2B5EF4-FFF2-40B4-BE49-F238E27FC236}">
                <a16:creationId xmlns:a16="http://schemas.microsoft.com/office/drawing/2014/main" id="{366700C4-CF98-45E4-BF3E-F8CE5F2A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6EB78E-BEF2-4670-AF90-AF4930FC8A03}"/>
              </a:ext>
            </a:extLst>
          </p:cNvPr>
          <p:cNvSpPr txBox="1"/>
          <p:nvPr/>
        </p:nvSpPr>
        <p:spPr>
          <a:xfrm>
            <a:off x="405493" y="1351507"/>
            <a:ext cx="584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26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Everything is part of a process, by ensuring we establish, enforce and document the right processes and procedures, with the right people and tooling in place, we can ensure data is protected </a:t>
            </a:r>
            <a:r>
              <a:rPr lang="en-GB" sz="2600" b="0" u="sng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by design </a:t>
            </a:r>
            <a:r>
              <a:rPr lang="en-GB" sz="26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and </a:t>
            </a:r>
            <a:r>
              <a:rPr lang="en-GB" sz="2600" b="0" u="sng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by default</a:t>
            </a:r>
            <a:r>
              <a:rPr lang="en-GB" sz="26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.</a:t>
            </a:r>
          </a:p>
          <a:p>
            <a:pPr defTabSz="1219170"/>
            <a:endParaRPr lang="en-GB" sz="2600" b="0" dirty="0">
              <a:solidFill>
                <a:prstClr val="black"/>
              </a:solidFill>
              <a:latin typeface="gatebase Medium" panose="00000500000000000000" charset="0"/>
              <a:ea typeface="Roboto" panose="020B0604020202020204" charset="0"/>
              <a:cs typeface="Segoe UI" panose="020B0502040204020203" pitchFamily="34" charset="0"/>
            </a:endParaRPr>
          </a:p>
          <a:p>
            <a:pPr defTabSz="1219170"/>
            <a:r>
              <a:rPr lang="en-GB" sz="2600" b="0" dirty="0">
                <a:solidFill>
                  <a:prstClr val="black"/>
                </a:solidFill>
                <a:latin typeface="gatebase Medium" panose="00000500000000000000" charset="0"/>
                <a:ea typeface="Roboto" panose="020B0604020202020204" charset="0"/>
                <a:cs typeface="Segoe UI" panose="020B0502040204020203" pitchFamily="34" charset="0"/>
              </a:rPr>
              <a:t>This frees up developers to innovate and deliver value to end users, without adding additional worries and manual steps to their way of working.</a:t>
            </a:r>
          </a:p>
        </p:txBody>
      </p:sp>
    </p:spTree>
    <p:extLst>
      <p:ext uri="{BB962C8B-B14F-4D97-AF65-F5344CB8AC3E}">
        <p14:creationId xmlns:p14="http://schemas.microsoft.com/office/powerpoint/2010/main" val="176307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4346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charset="0"/>
                <a:ea typeface="+mn-ea"/>
                <a:cs typeface="Arial" panose="020B0604020202020204" pitchFamily="34" charset="0"/>
              </a:rPr>
              <a:t>Questions</a:t>
            </a:r>
            <a:r>
              <a:rPr kumimoji="0" lang="en-GB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charset="0"/>
                <a:ea typeface="+mn-ea"/>
                <a:cs typeface="Arial" panose="020B0604020202020204" pitchFamily="34" charset="0"/>
              </a:rPr>
              <a:t>&amp; </a:t>
            </a:r>
            <a:r>
              <a:rPr lang="en-GB" sz="2000" dirty="0">
                <a:solidFill>
                  <a:prstClr val="black"/>
                </a:solidFill>
                <a:latin typeface="gatebase Medium" panose="00000500000000000000" charset="0"/>
              </a:rPr>
              <a:t>r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charset="0"/>
                <a:ea typeface="+mn-ea"/>
                <a:cs typeface="Arial" panose="020B0604020202020204" pitchFamily="34" charset="0"/>
              </a:rPr>
              <a:t>eaching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2000" dirty="0">
                <a:solidFill>
                  <a:prstClr val="black"/>
                </a:solidFill>
                <a:latin typeface="gatebase Medium" panose="00000500000000000000" charset="0"/>
              </a:rPr>
              <a:t>o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charset="0"/>
                <a:ea typeface="+mn-ea"/>
                <a:cs typeface="Arial" panose="020B0604020202020204" pitchFamily="34" charset="0"/>
              </a:rPr>
              <a:t>ut (please!)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92B7B7-6635-4ED8-B556-ED65BF3D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38" y="1366164"/>
            <a:ext cx="5998896" cy="3781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A96769-2577-4D38-8324-21FB1F0CB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890" y="2721476"/>
            <a:ext cx="6336953" cy="35052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3305B5-8CAC-4B8A-B453-097111ECB5B1}"/>
              </a:ext>
            </a:extLst>
          </p:cNvPr>
          <p:cNvSpPr txBox="1"/>
          <p:nvPr/>
        </p:nvSpPr>
        <p:spPr>
          <a:xfrm>
            <a:off x="7458542" y="1938232"/>
            <a:ext cx="418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gatebase Medium" panose="00000500000000000000" charset="0"/>
                <a:hlinkClick r:id="rId6"/>
              </a:rPr>
              <a:t>https://twitter.com/PlantBasedSQL</a:t>
            </a:r>
            <a:endParaRPr lang="en-GB" dirty="0">
              <a:latin typeface="gatebase Medium" panose="0000050000000000000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C6FAD-ADD1-47C3-87B4-D1727B70F3BC}"/>
              </a:ext>
            </a:extLst>
          </p:cNvPr>
          <p:cNvSpPr txBox="1"/>
          <p:nvPr/>
        </p:nvSpPr>
        <p:spPr>
          <a:xfrm>
            <a:off x="944055" y="5561501"/>
            <a:ext cx="3436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gatebase Medium" panose="00000500000000000000" charset="0"/>
                <a:hlinkClick r:id="rId7"/>
              </a:rPr>
              <a:t>https://PlantBasedSQL.com</a:t>
            </a:r>
            <a:r>
              <a:rPr lang="en-GB" dirty="0">
                <a:latin typeface="gatebase Medium" panose="0000050000000000000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474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41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charset="0"/>
                <a:ea typeface="+mn-ea"/>
                <a:cs typeface="Arial" panose="020B0604020202020204" pitchFamily="34" charset="0"/>
              </a:rPr>
              <a:t>SQL Bits Sessions to check out…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EC54E-56D6-45DA-85CB-646DC7CBC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68" y="1402024"/>
            <a:ext cx="5823666" cy="2562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3B3E0-74DF-42D0-B47B-8D9F4A7EA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68" y="4126398"/>
            <a:ext cx="5823666" cy="2197994"/>
          </a:xfrm>
          <a:prstGeom prst="rect">
            <a:avLst/>
          </a:prstGeom>
        </p:spPr>
      </p:pic>
      <p:pic>
        <p:nvPicPr>
          <p:cNvPr id="4098" name="Picture 2" descr="Profile photo of Hamish Watson">
            <a:extLst>
              <a:ext uri="{FF2B5EF4-FFF2-40B4-BE49-F238E27FC236}">
                <a16:creationId xmlns:a16="http://schemas.microsoft.com/office/drawing/2014/main" id="{D5757D0A-F4ED-4C3E-B66A-114056689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43" y="1402024"/>
            <a:ext cx="18478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file photo of Grant Fritchey">
            <a:extLst>
              <a:ext uri="{FF2B5EF4-FFF2-40B4-BE49-F238E27FC236}">
                <a16:creationId xmlns:a16="http://schemas.microsoft.com/office/drawing/2014/main" id="{B773DAC4-4464-48AC-B4FF-8A03183DB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43" y="4126398"/>
            <a:ext cx="1847851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640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41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charset="0"/>
                <a:ea typeface="+mn-ea"/>
                <a:cs typeface="Arial" panose="020B0604020202020204" pitchFamily="34" charset="0"/>
              </a:rPr>
              <a:t>SQL Bits Sessions to check out…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EC54E-56D6-45DA-85CB-646DC7CBC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118" y="1358993"/>
            <a:ext cx="5709649" cy="2562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3B3E0-74DF-42D0-B47B-8D9F4A7EA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167" y="4150564"/>
            <a:ext cx="5732839" cy="2149661"/>
          </a:xfrm>
          <a:prstGeom prst="rect">
            <a:avLst/>
          </a:prstGeom>
        </p:spPr>
      </p:pic>
      <p:pic>
        <p:nvPicPr>
          <p:cNvPr id="2" name="Picture 6" descr="Profile photo of Alex Yates">
            <a:extLst>
              <a:ext uri="{FF2B5EF4-FFF2-40B4-BE49-F238E27FC236}">
                <a16:creationId xmlns:a16="http://schemas.microsoft.com/office/drawing/2014/main" id="{9A0E916F-AE8E-4C47-BAA5-5A6F00A91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25" y="1358993"/>
            <a:ext cx="1847852" cy="184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ofile photo of Kendra Little">
            <a:extLst>
              <a:ext uri="{FF2B5EF4-FFF2-40B4-BE49-F238E27FC236}">
                <a16:creationId xmlns:a16="http://schemas.microsoft.com/office/drawing/2014/main" id="{44AB4C63-25E0-40D7-8FE0-257A8B24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24" y="4150564"/>
            <a:ext cx="1847853" cy="184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08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C5EBB-6DA3-4551-8178-4C166018F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206" y="1269402"/>
            <a:ext cx="7991588" cy="2611419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gatebase Medium" panose="00000500000000000000" charset="0"/>
              </a:rPr>
              <a:t>Thank you for joining!</a:t>
            </a:r>
          </a:p>
        </p:txBody>
      </p:sp>
    </p:spTree>
    <p:extLst>
      <p:ext uri="{BB962C8B-B14F-4D97-AF65-F5344CB8AC3E}">
        <p14:creationId xmlns:p14="http://schemas.microsoft.com/office/powerpoint/2010/main" val="171864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Hold up, defensible position?</a:t>
            </a:r>
          </a:p>
        </p:txBody>
      </p:sp>
      <p:pic>
        <p:nvPicPr>
          <p:cNvPr id="1028" name="Picture 4" descr="person writing bucket list on book">
            <a:extLst>
              <a:ext uri="{FF2B5EF4-FFF2-40B4-BE49-F238E27FC236}">
                <a16:creationId xmlns:a16="http://schemas.microsoft.com/office/drawing/2014/main" id="{F295050A-03DD-464F-867B-5FF68F18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25" y="1851241"/>
            <a:ext cx="4576673" cy="30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owy mountains and cloud">
            <a:extLst>
              <a:ext uri="{FF2B5EF4-FFF2-40B4-BE49-F238E27FC236}">
                <a16:creationId xmlns:a16="http://schemas.microsoft.com/office/drawing/2014/main" id="{3568728E-5816-473C-B537-DF67EF2E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33" y="1846976"/>
            <a:ext cx="4569344" cy="30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4DDCF-41C7-426D-8377-52B3D388C882}"/>
              </a:ext>
            </a:extLst>
          </p:cNvPr>
          <p:cNvSpPr txBox="1"/>
          <p:nvPr/>
        </p:nvSpPr>
        <p:spPr>
          <a:xfrm>
            <a:off x="6668525" y="4894729"/>
            <a:ext cx="2303353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ISO 27001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Cyber Essentials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gatebase Medium" panose="00000500000000000000" charset="0"/>
              </a:rPr>
              <a:t>EuroPriSe</a:t>
            </a:r>
          </a:p>
        </p:txBody>
      </p:sp>
      <p:sp>
        <p:nvSpPr>
          <p:cNvPr id="7" name="Not Equal 6">
            <a:extLst>
              <a:ext uri="{FF2B5EF4-FFF2-40B4-BE49-F238E27FC236}">
                <a16:creationId xmlns:a16="http://schemas.microsoft.com/office/drawing/2014/main" id="{781B4B0D-D50A-44FF-9158-FFA7B6395E83}"/>
              </a:ext>
            </a:extLst>
          </p:cNvPr>
          <p:cNvSpPr/>
          <p:nvPr/>
        </p:nvSpPr>
        <p:spPr>
          <a:xfrm>
            <a:off x="5648669" y="3101911"/>
            <a:ext cx="894662" cy="537882"/>
          </a:xfrm>
          <a:prstGeom prst="mathNotEqual">
            <a:avLst/>
          </a:prstGeom>
          <a:solidFill>
            <a:srgbClr val="CC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71333DE4-BE89-47E6-86D2-A453B25009DE}"/>
              </a:ext>
            </a:extLst>
          </p:cNvPr>
          <p:cNvSpPr/>
          <p:nvPr/>
        </p:nvSpPr>
        <p:spPr>
          <a:xfrm rot="16200000">
            <a:off x="4443041" y="3579748"/>
            <a:ext cx="688490" cy="3512090"/>
          </a:xfrm>
          <a:prstGeom prst="ben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1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437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It all comes down to </a:t>
            </a:r>
            <a:r>
              <a:rPr lang="en-GB" sz="2000" dirty="0">
                <a:solidFill>
                  <a:srgbClr val="C00000"/>
                </a:solidFill>
                <a:latin typeface="gatebase Medium" panose="00000500000000000000" charset="0"/>
              </a:rPr>
              <a:t>sensitive</a:t>
            </a:r>
            <a:r>
              <a:rPr lang="en-GB" sz="2000" dirty="0">
                <a:latin typeface="gatebase Medium" panose="00000500000000000000" charset="0"/>
              </a:rPr>
              <a:t> data</a:t>
            </a: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CCAFF4B1-6E57-49F9-9329-7C173099B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297092"/>
              </p:ext>
            </p:extLst>
          </p:nvPr>
        </p:nvGraphicFramePr>
        <p:xfrm>
          <a:off x="7884895" y="2453987"/>
          <a:ext cx="237921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09">
                  <a:extLst>
                    <a:ext uri="{9D8B030D-6E8A-4147-A177-3AD203B41FA5}">
                      <a16:colId xmlns:a16="http://schemas.microsoft.com/office/drawing/2014/main" val="166396623"/>
                    </a:ext>
                  </a:extLst>
                </a:gridCol>
                <a:gridCol w="1189609">
                  <a:extLst>
                    <a:ext uri="{9D8B030D-6E8A-4147-A177-3AD203B41FA5}">
                      <a16:colId xmlns:a16="http://schemas.microsoft.com/office/drawing/2014/main" val="3909931947"/>
                    </a:ext>
                  </a:extLst>
                </a:gridCol>
              </a:tblGrid>
              <a:tr h="317717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944973"/>
                  </a:ext>
                </a:extLst>
              </a:tr>
              <a:tr h="317717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933302"/>
                  </a:ext>
                </a:extLst>
              </a:tr>
              <a:tr h="317717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Kiesha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714543"/>
                  </a:ext>
                </a:extLst>
              </a:tr>
              <a:tr h="317717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Skye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093498"/>
                  </a:ext>
                </a:extLst>
              </a:tr>
            </a:tbl>
          </a:graphicData>
        </a:graphic>
      </p:graphicFrame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CB84FDBC-DF00-48DA-A19C-9B95D8402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9162" y="2048164"/>
            <a:ext cx="1987119" cy="1987119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37AF8607-2170-42EB-88C1-6399657648C3}"/>
              </a:ext>
            </a:extLst>
          </p:cNvPr>
          <p:cNvSpPr/>
          <p:nvPr/>
        </p:nvSpPr>
        <p:spPr>
          <a:xfrm>
            <a:off x="4546887" y="1223833"/>
            <a:ext cx="2895169" cy="1463040"/>
          </a:xfrm>
          <a:prstGeom prst="wedgeEllipseCallout">
            <a:avLst>
              <a:gd name="adj1" fmla="val -57630"/>
              <a:gd name="adj2" fmla="val 4733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gatebase Medium" panose="00000500000000000000" charset="0"/>
              </a:rPr>
              <a:t>You’re fat.</a:t>
            </a:r>
            <a:endParaRPr lang="en-GB" sz="2400" dirty="0">
              <a:latin typeface="gatebase Medium" panose="00000500000000000000" charset="0"/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26BF666D-48CF-4AA3-A2D8-6E5B95105675}"/>
              </a:ext>
            </a:extLst>
          </p:cNvPr>
          <p:cNvSpPr/>
          <p:nvPr/>
        </p:nvSpPr>
        <p:spPr>
          <a:xfrm>
            <a:off x="4508514" y="3722901"/>
            <a:ext cx="2895169" cy="1463040"/>
          </a:xfrm>
          <a:prstGeom prst="wedgeEllipseCallout">
            <a:avLst>
              <a:gd name="adj1" fmla="val 52146"/>
              <a:gd name="adj2" fmla="val -594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 dirty="0">
                <a:solidFill>
                  <a:srgbClr val="C00000"/>
                </a:solidFill>
                <a:latin typeface="gatebase Medium" panose="00000500000000000000" charset="0"/>
              </a:rPr>
              <a:t>I’m not fat I’m </a:t>
            </a:r>
            <a:r>
              <a:rPr lang="en-GB" sz="2400" b="1" i="1" dirty="0">
                <a:solidFill>
                  <a:srgbClr val="C00000"/>
                </a:solidFill>
                <a:latin typeface="gatebase Medium" panose="00000500000000000000" charset="0"/>
              </a:rPr>
              <a:t>BIG</a:t>
            </a:r>
            <a:r>
              <a:rPr lang="en-GB" sz="2400" i="1" dirty="0">
                <a:solidFill>
                  <a:srgbClr val="C00000"/>
                </a:solidFill>
                <a:latin typeface="gatebase Medium" panose="00000500000000000000" charset="0"/>
              </a:rPr>
              <a:t> data.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70D9-B181-402C-9116-EC24255BE4F6}"/>
              </a:ext>
            </a:extLst>
          </p:cNvPr>
          <p:cNvSpPr txBox="1"/>
          <p:nvPr/>
        </p:nvSpPr>
        <p:spPr>
          <a:xfrm>
            <a:off x="3808616" y="5821859"/>
            <a:ext cx="437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gatebase Medium" panose="00000500000000000000"/>
              </a:rPr>
              <a:t>No, </a:t>
            </a:r>
            <a:r>
              <a:rPr lang="en-GB" sz="2000" b="1" i="1" dirty="0">
                <a:latin typeface="gatebase Medium" panose="00000500000000000000"/>
              </a:rPr>
              <a:t>fortunately</a:t>
            </a:r>
            <a:r>
              <a:rPr lang="en-GB" sz="2000" b="1" dirty="0">
                <a:latin typeface="gatebase Medium" panose="00000500000000000000"/>
              </a:rPr>
              <a:t> </a:t>
            </a:r>
            <a:r>
              <a:rPr lang="en-GB" sz="2000" dirty="0">
                <a:latin typeface="gatebase Medium" panose="00000500000000000000"/>
              </a:rPr>
              <a:t>I don’t mean</a:t>
            </a:r>
            <a:r>
              <a:rPr lang="en-GB" sz="2000" b="1" dirty="0">
                <a:latin typeface="gatebase Medium" panose="00000500000000000000"/>
              </a:rPr>
              <a:t> this.</a:t>
            </a:r>
          </a:p>
        </p:txBody>
      </p:sp>
      <p:pic>
        <p:nvPicPr>
          <p:cNvPr id="10" name="Graphic 9" descr="Anger Symbol">
            <a:extLst>
              <a:ext uri="{FF2B5EF4-FFF2-40B4-BE49-F238E27FC236}">
                <a16:creationId xmlns:a16="http://schemas.microsoft.com/office/drawing/2014/main" id="{C8E24385-AA95-454A-AD34-172C904B6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4275" y="2184149"/>
            <a:ext cx="539675" cy="5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7298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Of course we all know what sensitive data means… do we?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68E6B-F2D0-43CC-9775-7F5EFE4640D0}"/>
              </a:ext>
            </a:extLst>
          </p:cNvPr>
          <p:cNvSpPr txBox="1"/>
          <p:nvPr/>
        </p:nvSpPr>
        <p:spPr>
          <a:xfrm>
            <a:off x="1376342" y="1207569"/>
            <a:ext cx="897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u="sng" dirty="0">
                <a:latin typeface="gatebase Medium" panose="00000500000000000000"/>
              </a:rPr>
              <a:t>PII</a:t>
            </a:r>
            <a:r>
              <a:rPr lang="en-GB" sz="4000" dirty="0">
                <a:latin typeface="gatebase Medium" panose="00000500000000000000"/>
              </a:rPr>
              <a:t>: </a:t>
            </a:r>
            <a:r>
              <a:rPr lang="en-GB" sz="4000" b="0" dirty="0">
                <a:latin typeface="gatebase Medium" panose="00000500000000000000"/>
              </a:rPr>
              <a:t>Personally Identifiable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8C441-112C-41A2-AF0B-8E9547BDEF10}"/>
              </a:ext>
            </a:extLst>
          </p:cNvPr>
          <p:cNvSpPr txBox="1"/>
          <p:nvPr/>
        </p:nvSpPr>
        <p:spPr>
          <a:xfrm>
            <a:off x="1856441" y="2896276"/>
            <a:ext cx="8015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u="sng" dirty="0">
                <a:latin typeface="gatebase Medium" panose="00000500000000000000"/>
              </a:rPr>
              <a:t>PHI</a:t>
            </a:r>
            <a:r>
              <a:rPr lang="en-GB" sz="4000" dirty="0">
                <a:latin typeface="gatebase Medium" panose="00000500000000000000"/>
              </a:rPr>
              <a:t>: </a:t>
            </a:r>
            <a:r>
              <a:rPr lang="en-GB" sz="4000" b="0" dirty="0">
                <a:latin typeface="gatebase Medium" panose="00000500000000000000"/>
              </a:rPr>
              <a:t>Protected Health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AFBD1E-F5B6-4756-806D-80ABA9F6DB7D}"/>
              </a:ext>
            </a:extLst>
          </p:cNvPr>
          <p:cNvSpPr txBox="1"/>
          <p:nvPr/>
        </p:nvSpPr>
        <p:spPr>
          <a:xfrm>
            <a:off x="2151625" y="4491923"/>
            <a:ext cx="7305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u="sng" dirty="0">
                <a:latin typeface="gatebase Medium" panose="00000500000000000000"/>
              </a:rPr>
              <a:t>PCI</a:t>
            </a:r>
            <a:r>
              <a:rPr lang="en-GB" sz="4000" dirty="0">
                <a:latin typeface="gatebase Medium" panose="00000500000000000000"/>
              </a:rPr>
              <a:t>: </a:t>
            </a:r>
            <a:r>
              <a:rPr lang="en-GB" sz="4000" b="0" dirty="0">
                <a:latin typeface="gatebase Medium" panose="00000500000000000000"/>
              </a:rPr>
              <a:t>Payment Card Information</a:t>
            </a:r>
          </a:p>
        </p:txBody>
      </p:sp>
      <p:pic>
        <p:nvPicPr>
          <p:cNvPr id="19" name="Graphic 18" descr="Telephone">
            <a:extLst>
              <a:ext uri="{FF2B5EF4-FFF2-40B4-BE49-F238E27FC236}">
                <a16:creationId xmlns:a16="http://schemas.microsoft.com/office/drawing/2014/main" id="{D89D2788-7CCB-4DB6-9733-6574427F8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2246" y="1949234"/>
            <a:ext cx="914400" cy="914400"/>
          </a:xfrm>
          <a:prstGeom prst="rect">
            <a:avLst/>
          </a:prstGeom>
        </p:spPr>
      </p:pic>
      <p:pic>
        <p:nvPicPr>
          <p:cNvPr id="20" name="Graphic 19" descr="Employee badge">
            <a:extLst>
              <a:ext uri="{FF2B5EF4-FFF2-40B4-BE49-F238E27FC236}">
                <a16:creationId xmlns:a16="http://schemas.microsoft.com/office/drawing/2014/main" id="{B309A120-3BAB-4163-BFD3-3C82AED63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4109" y="1934544"/>
            <a:ext cx="914400" cy="914400"/>
          </a:xfrm>
          <a:prstGeom prst="rect">
            <a:avLst/>
          </a:prstGeom>
        </p:spPr>
      </p:pic>
      <p:pic>
        <p:nvPicPr>
          <p:cNvPr id="21" name="Graphic 20" descr="Earth globe: Americas">
            <a:extLst>
              <a:ext uri="{FF2B5EF4-FFF2-40B4-BE49-F238E27FC236}">
                <a16:creationId xmlns:a16="http://schemas.microsoft.com/office/drawing/2014/main" id="{033513B5-BBA1-4BBD-B5C9-C5AB48CDB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86646" y="1982953"/>
            <a:ext cx="817582" cy="817582"/>
          </a:xfrm>
          <a:prstGeom prst="rect">
            <a:avLst/>
          </a:prstGeom>
        </p:spPr>
      </p:pic>
      <p:pic>
        <p:nvPicPr>
          <p:cNvPr id="22" name="Graphic 21" descr="Email">
            <a:extLst>
              <a:ext uri="{FF2B5EF4-FFF2-40B4-BE49-F238E27FC236}">
                <a16:creationId xmlns:a16="http://schemas.microsoft.com/office/drawing/2014/main" id="{04DD7298-146D-43E8-9E6C-17D774EE62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38391" y="2018712"/>
            <a:ext cx="850802" cy="715925"/>
          </a:xfrm>
          <a:prstGeom prst="rect">
            <a:avLst/>
          </a:prstGeom>
        </p:spPr>
      </p:pic>
      <p:pic>
        <p:nvPicPr>
          <p:cNvPr id="23" name="Graphic 22" descr="Heart organ">
            <a:extLst>
              <a:ext uri="{FF2B5EF4-FFF2-40B4-BE49-F238E27FC236}">
                <a16:creationId xmlns:a16="http://schemas.microsoft.com/office/drawing/2014/main" id="{B695F4C8-D72D-4DA2-92F7-1C51191BA0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3719" y="3514360"/>
            <a:ext cx="869696" cy="869696"/>
          </a:xfrm>
          <a:prstGeom prst="rect">
            <a:avLst/>
          </a:prstGeom>
        </p:spPr>
      </p:pic>
      <p:pic>
        <p:nvPicPr>
          <p:cNvPr id="24" name="Graphic 23" descr="Eye">
            <a:extLst>
              <a:ext uri="{FF2B5EF4-FFF2-40B4-BE49-F238E27FC236}">
                <a16:creationId xmlns:a16="http://schemas.microsoft.com/office/drawing/2014/main" id="{6D0B1F34-AE35-45B6-B666-EA00AFBF1F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9333" y="3514360"/>
            <a:ext cx="914400" cy="914400"/>
          </a:xfrm>
          <a:prstGeom prst="rect">
            <a:avLst/>
          </a:prstGeom>
        </p:spPr>
      </p:pic>
      <p:pic>
        <p:nvPicPr>
          <p:cNvPr id="25" name="Graphic 24" descr="Fingerprint">
            <a:extLst>
              <a:ext uri="{FF2B5EF4-FFF2-40B4-BE49-F238E27FC236}">
                <a16:creationId xmlns:a16="http://schemas.microsoft.com/office/drawing/2014/main" id="{02DA589C-44B1-4505-86F7-DC6035F3ED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97888" y="3577523"/>
            <a:ext cx="820715" cy="820715"/>
          </a:xfrm>
          <a:prstGeom prst="rect">
            <a:avLst/>
          </a:prstGeom>
        </p:spPr>
      </p:pic>
      <p:pic>
        <p:nvPicPr>
          <p:cNvPr id="26" name="Graphic 25" descr="Credit card">
            <a:extLst>
              <a:ext uri="{FF2B5EF4-FFF2-40B4-BE49-F238E27FC236}">
                <a16:creationId xmlns:a16="http://schemas.microsoft.com/office/drawing/2014/main" id="{48D7D7AA-FD4E-4E41-90CB-51FD903D76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09333" y="5193372"/>
            <a:ext cx="914400" cy="914400"/>
          </a:xfrm>
          <a:prstGeom prst="rect">
            <a:avLst/>
          </a:prstGeom>
        </p:spPr>
      </p:pic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BA544735-9F6D-4E49-8BF3-8668BA4E575F}"/>
              </a:ext>
            </a:extLst>
          </p:cNvPr>
          <p:cNvSpPr/>
          <p:nvPr/>
        </p:nvSpPr>
        <p:spPr>
          <a:xfrm rot="16200000">
            <a:off x="9021923" y="3005360"/>
            <a:ext cx="1699708" cy="501856"/>
          </a:xfrm>
          <a:prstGeom prst="curved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576F895F-A093-450F-AFC0-4BC84F409F06}"/>
              </a:ext>
            </a:extLst>
          </p:cNvPr>
          <p:cNvSpPr/>
          <p:nvPr/>
        </p:nvSpPr>
        <p:spPr>
          <a:xfrm rot="16200000" flipH="1" flipV="1">
            <a:off x="597308" y="2967857"/>
            <a:ext cx="1729468" cy="547101"/>
          </a:xfrm>
          <a:prstGeom prst="curved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3E81A36B-6FE6-427A-AF04-9EE7E09642F8}"/>
              </a:ext>
            </a:extLst>
          </p:cNvPr>
          <p:cNvSpPr/>
          <p:nvPr/>
        </p:nvSpPr>
        <p:spPr>
          <a:xfrm rot="16200000" flipV="1">
            <a:off x="-977063" y="3635799"/>
            <a:ext cx="3271091" cy="752836"/>
          </a:xfrm>
          <a:prstGeom prst="curved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33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2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5655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Why are we protecting data in the first place?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5EDE5BA-0112-4DBF-A9EF-2D0719D80F7A}"/>
              </a:ext>
            </a:extLst>
          </p:cNvPr>
          <p:cNvSpPr txBox="1">
            <a:spLocks/>
          </p:cNvSpPr>
          <p:nvPr/>
        </p:nvSpPr>
        <p:spPr>
          <a:xfrm>
            <a:off x="855137" y="1416039"/>
            <a:ext cx="10481725" cy="17423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gatebase Medium" panose="00000500000000000000" charset="0"/>
                <a:cs typeface="+mj-cs"/>
              </a:rPr>
              <a:t>Unfortunately, Data </a:t>
            </a:r>
            <a:r>
              <a:rPr lang="en-US" u="sng" dirty="0">
                <a:solidFill>
                  <a:schemeClr val="tx1"/>
                </a:solidFill>
                <a:latin typeface="gatebase Medium" panose="00000500000000000000" charset="0"/>
                <a:cs typeface="+mj-cs"/>
              </a:rPr>
              <a:t>Breaches</a:t>
            </a:r>
            <a:r>
              <a:rPr lang="en-US" dirty="0">
                <a:solidFill>
                  <a:schemeClr val="tx1"/>
                </a:solidFill>
                <a:latin typeface="gatebase Medium" panose="00000500000000000000" charset="0"/>
                <a:cs typeface="+mj-cs"/>
              </a:rPr>
              <a:t> are an all too common occurrence… </a:t>
            </a:r>
            <a:br>
              <a:rPr lang="en-US" dirty="0">
                <a:solidFill>
                  <a:schemeClr val="tx1"/>
                </a:solidFill>
                <a:latin typeface="gatebase Medium" panose="00000500000000000000" charset="0"/>
                <a:cs typeface="+mj-cs"/>
              </a:rPr>
            </a:br>
            <a:endParaRPr lang="en-US" dirty="0">
              <a:solidFill>
                <a:schemeClr val="tx1"/>
              </a:solidFill>
              <a:latin typeface="gatebase Medium" panose="00000500000000000000" charset="0"/>
              <a:cs typeface="+mj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87DC84-EBCB-4E4D-B9B3-C97274830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16216" y="2775437"/>
            <a:ext cx="3117447" cy="12391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9C7555-2E8D-4F81-B3AB-548186D004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86566" y="2851918"/>
            <a:ext cx="3295707" cy="12391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3103B2-DEE2-4D47-B205-6AD435C8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8035176" y="3192920"/>
            <a:ext cx="3301686" cy="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8EFA5-2D3B-4589-AD52-3CFE862BEFCE}"/>
              </a:ext>
            </a:extLst>
          </p:cNvPr>
          <p:cNvSpPr txBox="1"/>
          <p:nvPr/>
        </p:nvSpPr>
        <p:spPr>
          <a:xfrm>
            <a:off x="4999332" y="4268282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360m</a:t>
            </a:r>
            <a:r>
              <a:rPr lang="en-GB" dirty="0"/>
              <a:t> </a:t>
            </a:r>
            <a:r>
              <a:rPr lang="en-GB" sz="2400" dirty="0"/>
              <a:t>Records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8DBF2-26B8-4E2F-A179-5555B7AF8173}"/>
              </a:ext>
            </a:extLst>
          </p:cNvPr>
          <p:cNvSpPr txBox="1"/>
          <p:nvPr/>
        </p:nvSpPr>
        <p:spPr>
          <a:xfrm>
            <a:off x="8540513" y="4270396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148m Records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96B6D7-FA97-41F5-A3A1-58FDB012F513}"/>
              </a:ext>
            </a:extLst>
          </p:cNvPr>
          <p:cNvSpPr txBox="1"/>
          <p:nvPr/>
        </p:nvSpPr>
        <p:spPr>
          <a:xfrm>
            <a:off x="1515135" y="4268282"/>
            <a:ext cx="231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500m Records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5DCB4-6733-47C7-B9BA-FB2CDE809C91}"/>
              </a:ext>
            </a:extLst>
          </p:cNvPr>
          <p:cNvSpPr txBox="1"/>
          <p:nvPr/>
        </p:nvSpPr>
        <p:spPr>
          <a:xfrm>
            <a:off x="1151043" y="5374020"/>
            <a:ext cx="6671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gatebase Medium" panose="00000500000000000000" charset="0"/>
              </a:rPr>
              <a:t>There needs to be </a:t>
            </a:r>
            <a:r>
              <a:rPr lang="en-GB" sz="2000" u="sng" dirty="0">
                <a:latin typeface="gatebase Medium" panose="00000500000000000000" charset="0"/>
              </a:rPr>
              <a:t>something</a:t>
            </a:r>
            <a:r>
              <a:rPr lang="en-GB" sz="2000" dirty="0">
                <a:latin typeface="gatebase Medium" panose="00000500000000000000" charset="0"/>
              </a:rPr>
              <a:t> that protects the rights of those people…</a:t>
            </a:r>
          </a:p>
        </p:txBody>
      </p:sp>
    </p:spTree>
    <p:extLst>
      <p:ext uri="{BB962C8B-B14F-4D97-AF65-F5344CB8AC3E}">
        <p14:creationId xmlns:p14="http://schemas.microsoft.com/office/powerpoint/2010/main" val="412481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Bits Logo">
            <a:extLst>
              <a:ext uri="{FF2B5EF4-FFF2-40B4-BE49-F238E27FC236}">
                <a16:creationId xmlns:a16="http://schemas.microsoft.com/office/drawing/2014/main" id="{D677278D-1BAE-4043-9E76-FC9F4A5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301214"/>
            <a:ext cx="1139349" cy="5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FF897-5471-4DB1-83E4-FB021ABA5C43}"/>
              </a:ext>
            </a:extLst>
          </p:cNvPr>
          <p:cNvCxnSpPr/>
          <p:nvPr/>
        </p:nvCxnSpPr>
        <p:spPr>
          <a:xfrm>
            <a:off x="1699708" y="301214"/>
            <a:ext cx="0" cy="5018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861B5C-63B9-4A10-8949-EBC8A4B347D4}"/>
              </a:ext>
            </a:extLst>
          </p:cNvPr>
          <p:cNvSpPr txBox="1"/>
          <p:nvPr/>
        </p:nvSpPr>
        <p:spPr>
          <a:xfrm>
            <a:off x="1854575" y="367476"/>
            <a:ext cx="6728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atebase Medium" panose="00000500000000000000" charset="0"/>
              </a:rPr>
              <a:t>There’s quite a few regulations now to help with that…</a:t>
            </a:r>
          </a:p>
        </p:txBody>
      </p:sp>
      <p:pic>
        <p:nvPicPr>
          <p:cNvPr id="2" name="Picture 2" descr="Image result for hipaa">
            <a:extLst>
              <a:ext uri="{FF2B5EF4-FFF2-40B4-BE49-F238E27FC236}">
                <a16:creationId xmlns:a16="http://schemas.microsoft.com/office/drawing/2014/main" id="{F635C05A-2615-4C8B-9E43-B0C485A3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695" y="1130478"/>
            <a:ext cx="1645518" cy="8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gdpr">
            <a:extLst>
              <a:ext uri="{FF2B5EF4-FFF2-40B4-BE49-F238E27FC236}">
                <a16:creationId xmlns:a16="http://schemas.microsoft.com/office/drawing/2014/main" id="{383CEC1A-CD7D-4C55-BCF1-B40772D6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695" y="2086060"/>
            <a:ext cx="1645518" cy="83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3928DC-2849-4634-A923-5B17200E8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865" y="1239871"/>
            <a:ext cx="8627942" cy="4378258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4C7DEB94-4355-425F-9507-FCCA5423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572" y="3048180"/>
            <a:ext cx="908548" cy="87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A67159-8DFF-4D54-A348-30C71E548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255" y="4005254"/>
            <a:ext cx="1718651" cy="75375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987778E-C3F8-4C42-A5DD-895389096D0B}"/>
              </a:ext>
            </a:extLst>
          </p:cNvPr>
          <p:cNvSpPr txBox="1"/>
          <p:nvPr/>
        </p:nvSpPr>
        <p:spPr>
          <a:xfrm>
            <a:off x="862523" y="6016245"/>
            <a:ext cx="5894329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1467" dirty="0">
                <a:solidFill>
                  <a:prstClr val="black"/>
                </a:solidFill>
                <a:latin typeface="gatebase Medium" panose="00000500000000000000" charset="0"/>
              </a:rPr>
              <a:t>Source: DLA Piper - </a:t>
            </a:r>
            <a:r>
              <a:rPr lang="en-GB" sz="1467" b="1" cap="all" dirty="0">
                <a:solidFill>
                  <a:prstClr val="black"/>
                </a:solidFill>
                <a:latin typeface="gatebase Medium" panose="00000500000000000000" charset="0"/>
              </a:rPr>
              <a:t>DATA PROTECTION LAWS OF THE WORLD</a:t>
            </a:r>
          </a:p>
          <a:p>
            <a:pPr defTabSz="1219170"/>
            <a:endParaRPr lang="en-GB" sz="2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8334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2" ma:contentTypeDescription="Create a new document." ma:contentTypeScope="" ma:versionID="4abc2dfa229ee7a2dc5c3409c1708b27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423a1244185a155b28a70d32dd317ec3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25AD45-19AA-4C59-95C5-89E2F966BE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7EEA32-647D-4E4E-BDBD-F91E685BB14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2D72B8D-E244-4313-975F-55B785DDBE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61daf-a6c8-4475-bfe4-e465f101f752"/>
    <ds:schemaRef ds:uri="cfa6ec7d-b27d-4976-a2d2-0968bdeefb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2282</Words>
  <Application>Microsoft Office PowerPoint</Application>
  <PresentationFormat>Widescreen</PresentationFormat>
  <Paragraphs>262</Paragraphs>
  <Slides>46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Roboto Medium</vt:lpstr>
      <vt:lpstr>gatebase Medium</vt:lpstr>
      <vt:lpstr>Calibri Light</vt:lpstr>
      <vt:lpstr>Roboto</vt:lpstr>
      <vt:lpstr>Segoe UI</vt:lpstr>
      <vt:lpstr>Wingdings</vt:lpstr>
      <vt:lpstr>Segoe UI Semibold</vt:lpstr>
      <vt:lpstr>Arial</vt:lpstr>
      <vt:lpstr>Roboto Bold</vt:lpstr>
      <vt:lpstr>Calibri</vt:lpstr>
      <vt:lpstr>Roboto Regular</vt:lpstr>
      <vt:lpstr>Office Theme</vt:lpstr>
      <vt:lpstr>1_Office Theme</vt:lpstr>
      <vt:lpstr>PowerPoint Presentation</vt:lpstr>
      <vt:lpstr>"Stop that!" What does compliance mean for development?</vt:lpstr>
      <vt:lpstr>PowerPoint Presentation</vt:lpstr>
      <vt:lpstr>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what do they all have in common?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Protection Impact Assessments (DPIAs)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joining!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Unwin</dc:creator>
  <cp:lastModifiedBy>Chris Unwin</cp:lastModifiedBy>
  <cp:revision>1</cp:revision>
  <dcterms:created xsi:type="dcterms:W3CDTF">2020-09-04T09:19:40Z</dcterms:created>
  <dcterms:modified xsi:type="dcterms:W3CDTF">2020-09-06T15:19:50Z</dcterms:modified>
</cp:coreProperties>
</file>